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</Types>
</file>

<file path=_rels/.rels><?xml version="1.0" encoding="UTF-8"?>
<Relationships xmlns="http://schemas.openxmlformats.org/package/2006/relationships"><Relationship Id="rId1" Type="http://schemas.openxmlformats.org/officeDocument/2006/relationships/officeDocument" Target="ppt/presentation.xml"></Relationship><Relationship Id="rId2" Type="http://schemas.openxmlformats.org/package/2006/relationships/metadata/core-properties" Target="docProps/core.xml"></Relationship><Relationship Id="rId3" Type="http://schemas.openxmlformats.org/officeDocument/2006/relationships/extended-properties" Target="docProps/app.xml"></Relationship><Relationship Id="rId4" Type="http://schemas.openxmlformats.org/package/2006/relationships/metadata/thumbnail" Target="docProps/thumbnail.jpeg"></Relationship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embedTrueTypeFonts="1" saveSubsetFonts="1">
  <p:sldMasterIdLst>
    <p:sldMasterId id="2147483661" r:id="rId13"/>
  </p:sldMasterIdLst>
  <p:sldIdLst>
    <p:sldId id="256" r:id="rId15"/>
    <p:sldId id="257" r:id="rId16"/>
    <p:sldId id="258" r:id="rId17"/>
    <p:sldId id="259" r:id="rId18"/>
    <p:sldId id="260" r:id="rId19"/>
    <p:sldId id="261" r:id="rId20"/>
    <p:sldId id="262" r:id="rId21"/>
    <p:sldId id="263" r:id="rId22"/>
    <p:sldId id="264" r:id="rId23"/>
    <p:sldId id="265" r:id="rId24"/>
    <p:sldId id="266" r:id="rId25"/>
    <p:sldId id="267" r:id="rId26"/>
    <p:sldId id="268" r:id="rId27"/>
    <p:sldId id="269" r:id="rId28"/>
    <p:sldId id="270" r:id="rId29"/>
    <p:sldId id="271" r:id="rId30"/>
    <p:sldId id="272" r:id="rId31"/>
    <p:sldId id="273" r:id="rId32"/>
    <p:sldId id="274" r:id="rId33"/>
    <p:sldId id="275" r:id="rId34"/>
    <p:sldId id="276" r:id="rId35"/>
    <p:sldId id="277" r:id="rId36"/>
    <p:sldId id="278" r:id="rId37"/>
    <p:sldId id="279" r:id="rId38"/>
    <p:sldId id="280" r:id="rId39"/>
    <p:sldId id="281" r:id="rId40"/>
    <p:sldId id="282" r:id="rId41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0" orient="horz" pos="2158" userDrawn="1">
          <p15:clr>
            <a:srgbClr val="A4A3A4"/>
          </p15:clr>
        </p15:guide>
        <p15:guide id="1" pos="287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</p:extLst>
  </p:showPr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154" autoAdjust="0"/>
    <p:restoredTop sz="94622" autoAdjust="0"/>
  </p:normalViewPr>
  <p:slideViewPr>
    <p:cSldViewPr snapToGrid="1" snapToObjects="1">
      <p:cViewPr varScale="1">
        <p:scale>
          <a:sx n="70" d="100"/>
          <a:sy n="70" d="100"/>
        </p:scale>
        <p:origin x="114" y="84"/>
      </p:cViewPr>
      <p:guideLst>
        <p:guide orient="horz" pos="2158"/>
        <p:guide pos="287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?>
<Relationships xmlns="http://schemas.openxmlformats.org/package/2006/relationships"><Relationship Id="rId1" Type="http://schemas.openxmlformats.org/officeDocument/2006/relationships/tableStyles" Target="tableStyles.xml"></Relationship><Relationship Id="rId13" Type="http://schemas.openxmlformats.org/officeDocument/2006/relationships/slideMaster" Target="slideMasters/slideMaster1.xml"></Relationship><Relationship Id="rId14" Type="http://schemas.openxmlformats.org/officeDocument/2006/relationships/theme" Target="theme/theme1.xml"></Relationship><Relationship Id="rId15" Type="http://schemas.openxmlformats.org/officeDocument/2006/relationships/slide" Target="slides/slide1.xml"></Relationship><Relationship Id="rId16" Type="http://schemas.openxmlformats.org/officeDocument/2006/relationships/slide" Target="slides/slide2.xml"></Relationship><Relationship Id="rId17" Type="http://schemas.openxmlformats.org/officeDocument/2006/relationships/slide" Target="slides/slide3.xml"></Relationship><Relationship Id="rId18" Type="http://schemas.openxmlformats.org/officeDocument/2006/relationships/slide" Target="slides/slide4.xml"></Relationship><Relationship Id="rId19" Type="http://schemas.openxmlformats.org/officeDocument/2006/relationships/slide" Target="slides/slide5.xml"></Relationship><Relationship Id="rId20" Type="http://schemas.openxmlformats.org/officeDocument/2006/relationships/slide" Target="slides/slide6.xml"></Relationship><Relationship Id="rId21" Type="http://schemas.openxmlformats.org/officeDocument/2006/relationships/slide" Target="slides/slide7.xml"></Relationship><Relationship Id="rId22" Type="http://schemas.openxmlformats.org/officeDocument/2006/relationships/slide" Target="slides/slide8.xml"></Relationship><Relationship Id="rId23" Type="http://schemas.openxmlformats.org/officeDocument/2006/relationships/slide" Target="slides/slide9.xml"></Relationship><Relationship Id="rId24" Type="http://schemas.openxmlformats.org/officeDocument/2006/relationships/slide" Target="slides/slide10.xml"></Relationship><Relationship Id="rId25" Type="http://schemas.openxmlformats.org/officeDocument/2006/relationships/slide" Target="slides/slide11.xml"></Relationship><Relationship Id="rId26" Type="http://schemas.openxmlformats.org/officeDocument/2006/relationships/slide" Target="slides/slide12.xml"></Relationship><Relationship Id="rId27" Type="http://schemas.openxmlformats.org/officeDocument/2006/relationships/slide" Target="slides/slide13.xml"></Relationship><Relationship Id="rId28" Type="http://schemas.openxmlformats.org/officeDocument/2006/relationships/slide" Target="slides/slide14.xml"></Relationship><Relationship Id="rId29" Type="http://schemas.openxmlformats.org/officeDocument/2006/relationships/slide" Target="slides/slide15.xml"></Relationship><Relationship Id="rId30" Type="http://schemas.openxmlformats.org/officeDocument/2006/relationships/slide" Target="slides/slide16.xml"></Relationship><Relationship Id="rId31" Type="http://schemas.openxmlformats.org/officeDocument/2006/relationships/slide" Target="slides/slide17.xml"></Relationship><Relationship Id="rId32" Type="http://schemas.openxmlformats.org/officeDocument/2006/relationships/slide" Target="slides/slide18.xml"></Relationship><Relationship Id="rId33" Type="http://schemas.openxmlformats.org/officeDocument/2006/relationships/slide" Target="slides/slide19.xml"></Relationship><Relationship Id="rId34" Type="http://schemas.openxmlformats.org/officeDocument/2006/relationships/slide" Target="slides/slide20.xml"></Relationship><Relationship Id="rId35" Type="http://schemas.openxmlformats.org/officeDocument/2006/relationships/slide" Target="slides/slide21.xml"></Relationship><Relationship Id="rId36" Type="http://schemas.openxmlformats.org/officeDocument/2006/relationships/slide" Target="slides/slide22.xml"></Relationship><Relationship Id="rId37" Type="http://schemas.openxmlformats.org/officeDocument/2006/relationships/slide" Target="slides/slide23.xml"></Relationship><Relationship Id="rId38" Type="http://schemas.openxmlformats.org/officeDocument/2006/relationships/slide" Target="slides/slide24.xml"></Relationship><Relationship Id="rId39" Type="http://schemas.openxmlformats.org/officeDocument/2006/relationships/slide" Target="slides/slide25.xml"></Relationship><Relationship Id="rId40" Type="http://schemas.openxmlformats.org/officeDocument/2006/relationships/slide" Target="slides/slide26.xml"></Relationship><Relationship Id="rId41" Type="http://schemas.openxmlformats.org/officeDocument/2006/relationships/slide" Target="slides/slide27.xml"></Relationship><Relationship Id="rId42" Type="http://schemas.openxmlformats.org/officeDocument/2006/relationships/viewProps" Target="viewProps.xml"></Relationship><Relationship Id="rId43" Type="http://schemas.openxmlformats.org/officeDocument/2006/relationships/presProps" Target="presProps.xml"></Relationship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?>
<Relationships xmlns="http://schemas.openxmlformats.org/package/2006/relationships"><Relationship Id="rId1" Type="http://schemas.openxmlformats.org/officeDocument/2006/relationships/video" Target="NULL" TargetMode="External"></Relationship><Relationship Id="rId4" Type="http://schemas.openxmlformats.org/officeDocument/2006/relationships/image" Target="../media/image7.png"></Relationship><Relationship Id="rId6" Type="http://schemas.openxmlformats.org/officeDocument/2006/relationships/image" Target="../media/fImage51361526641.png"></Relationship><Relationship Id="rId7" Type="http://schemas.openxmlformats.org/officeDocument/2006/relationships/video" Target="../media/media11196117.mp4"></Relationship><Relationship Id="rId8" Type="http://schemas.microsoft.com/office/2007/relationships/media" Target="../media/media11196117.mp4"></Relationship><Relationship Id="rId9" Type="http://schemas.openxmlformats.org/officeDocument/2006/relationships/slideLayout" Target="../slideLayouts/slideLayout7.xml"></Relationship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13.xml.rels><?xml version="1.0" encoding="UTF-8"?>
<Relationships xmlns="http://schemas.openxmlformats.org/package/2006/relationships"><Relationship Id="rId1" Type="http://schemas.openxmlformats.org/officeDocument/2006/relationships/video" Target="NULL" TargetMode="External"></Relationship><Relationship Id="rId5" Type="http://schemas.openxmlformats.org/officeDocument/2006/relationships/image" Target="../media/image7.png"></Relationship><Relationship Id="rId6" Type="http://schemas.openxmlformats.org/officeDocument/2006/relationships/image" Target="../media/fImage5262652678467.png"></Relationship><Relationship Id="rId7" Type="http://schemas.openxmlformats.org/officeDocument/2006/relationships/video" Target="../media/media2908909.mp4"></Relationship><Relationship Id="rId8" Type="http://schemas.microsoft.com/office/2007/relationships/media" Target="../media/media2908909.mp4"></Relationship><Relationship Id="rId9" Type="http://schemas.openxmlformats.org/officeDocument/2006/relationships/slideLayout" Target="../slideLayouts/slideLayout7.xml"></Relationship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18.xml.rels><?xml version="1.0" encoding="UTF-8"?>
<Relationships xmlns="http://schemas.openxmlformats.org/package/2006/relationships"><Relationship Id="rId1" Type="http://schemas.openxmlformats.org/officeDocument/2006/relationships/video" Target="NULL" TargetMode="External"></Relationship><Relationship Id="rId5" Type="http://schemas.openxmlformats.org/officeDocument/2006/relationships/image" Target="../media/image7.png"></Relationship><Relationship Id="rId6" Type="http://schemas.openxmlformats.org/officeDocument/2006/relationships/image" Target="../media/fImage2924082686334.png"></Relationship><Relationship Id="rId7" Type="http://schemas.openxmlformats.org/officeDocument/2006/relationships/video" Target="../media/media31838442.mp4"></Relationship><Relationship Id="rId8" Type="http://schemas.microsoft.com/office/2007/relationships/media" Target="../media/media31838442.mp4"></Relationship><Relationship Id="rId9" Type="http://schemas.openxmlformats.org/officeDocument/2006/relationships/slideLayout" Target="../slideLayouts/slideLayout7.xml"></Relationship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?>
<Relationships xmlns="http://schemas.openxmlformats.org/package/2006/relationships"><Relationship Id="rId1" Type="http://schemas.openxmlformats.org/officeDocument/2006/relationships/video" Target="NULL" TargetMode="External"></Relationship><Relationship Id="rId5" Type="http://schemas.openxmlformats.org/officeDocument/2006/relationships/image" Target="../media/image7.png"></Relationship><Relationship Id="rId6" Type="http://schemas.openxmlformats.org/officeDocument/2006/relationships/image" Target="../media/fImage3322782696500.png"></Relationship><Relationship Id="rId7" Type="http://schemas.openxmlformats.org/officeDocument/2006/relationships/video" Target="../media/media4770103.mp4"></Relationship><Relationship Id="rId8" Type="http://schemas.microsoft.com/office/2007/relationships/media" Target="../media/media4770103.mp4"></Relationship><Relationship Id="rId9" Type="http://schemas.openxmlformats.org/officeDocument/2006/relationships/slideLayout" Target="../slideLayouts/slideLayout7.xml"></Relationship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22.xml.rels><?xml version="1.0" encoding="UTF-8"?>
<Relationships xmlns="http://schemas.openxmlformats.org/package/2006/relationships"><Relationship Id="rId1" Type="http://schemas.openxmlformats.org/officeDocument/2006/relationships/video" Target="NULL" TargetMode="External"></Relationship><Relationship Id="rId4" Type="http://schemas.openxmlformats.org/officeDocument/2006/relationships/image" Target="../media/image7.png"></Relationship><Relationship Id="rId6" Type="http://schemas.openxmlformats.org/officeDocument/2006/relationships/image" Target="../media/fImage1927332709169.png"></Relationship><Relationship Id="rId7" Type="http://schemas.openxmlformats.org/officeDocument/2006/relationships/video" Target="../media/media5421654.mp4"></Relationship><Relationship Id="rId8" Type="http://schemas.microsoft.com/office/2007/relationships/media" Target="../media/media5421654.mp4"></Relationship><Relationship Id="rId9" Type="http://schemas.openxmlformats.org/officeDocument/2006/relationships/slideLayout" Target="../slideLayouts/slideLayout7.xml"></Relationship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4.xml.rels><?xml version="1.0" encoding="UTF-8"?>
<Relationships xmlns="http://schemas.openxmlformats.org/package/2006/relationships"><Relationship Id="rId1" Type="http://schemas.openxmlformats.org/officeDocument/2006/relationships/video" Target="NULL" TargetMode="External"></Relationship><Relationship Id="rId4" Type="http://schemas.openxmlformats.org/officeDocument/2006/relationships/image" Target="../media/image7.png"></Relationship><Relationship Id="rId6" Type="http://schemas.openxmlformats.org/officeDocument/2006/relationships/image" Target="../media/fImage2257122715724.png"></Relationship><Relationship Id="rId7" Type="http://schemas.openxmlformats.org/officeDocument/2006/relationships/video" Target="../media/media6299283.mp4"></Relationship><Relationship Id="rId8" Type="http://schemas.microsoft.com/office/2007/relationships/media" Target="../media/media6299283.mp4"></Relationship><Relationship Id="rId9" Type="http://schemas.openxmlformats.org/officeDocument/2006/relationships/slideLayout" Target="../slideLayouts/slideLayout7.xml"></Relationship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7.png"/></Relationships>
</file>

<file path=ppt/slides/_rels/slide26.xml.rels><?xml version="1.0" encoding="UTF-8"?>
<Relationships xmlns="http://schemas.openxmlformats.org/package/2006/relationships"><Relationship Id="rId1" Type="http://schemas.openxmlformats.org/officeDocument/2006/relationships/video" Target="NULL" TargetMode="External"></Relationship><Relationship Id="rId4" Type="http://schemas.openxmlformats.org/officeDocument/2006/relationships/image" Target="../media/image7.png"></Relationship><Relationship Id="rId6" Type="http://schemas.openxmlformats.org/officeDocument/2006/relationships/image" Target="../media/fImage2015322721478.png"></Relationship><Relationship Id="rId7" Type="http://schemas.openxmlformats.org/officeDocument/2006/relationships/video" Target="../media/media7948576.mp4"></Relationship><Relationship Id="rId8" Type="http://schemas.microsoft.com/office/2007/relationships/media" Target="../media/media7948576.mp4"></Relationship><Relationship Id="rId9" Type="http://schemas.openxmlformats.org/officeDocument/2006/relationships/slideLayout" Target="../slideLayouts/slideLayout7.xml"></Relationship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5" Type="http://schemas.openxmlformats.org/officeDocument/2006/relationships/image" Target="../media/image7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7277100" y="-558800"/>
            <a:ext cx="16014700" cy="16014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96900" y="8801100"/>
            <a:ext cx="1117600" cy="635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422400" y="9093200"/>
            <a:ext cx="55372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32800"/>
              </a:lnSpc>
            </a:pPr>
            <a:r>
              <a:rPr lang="ko-KR" sz="2000" b="0" i="0" u="none" strike="noStrike">
                <a:solidFill>
                  <a:srgbClr val="585755"/>
                </a:solidFill>
                <a:ea typeface="Kim jung chul Gothic Bold"/>
              </a:rPr>
              <a:t>깃</a:t>
            </a:r>
            <a:r>
              <a:rPr lang="en-US" sz="2000" b="0" i="0" u="none" strike="noStrike">
                <a:solidFill>
                  <a:srgbClr val="585755"/>
                </a:solidFill>
                <a:latin typeface="Kim jung chul Gothic Bold"/>
              </a:rPr>
              <a:t> </a:t>
            </a:r>
            <a:r>
              <a:rPr lang="ko-KR" sz="2000" b="0" i="0" u="none" strike="noStrike">
                <a:solidFill>
                  <a:srgbClr val="585755"/>
                </a:solidFill>
                <a:ea typeface="Kim jung chul Gothic Bold"/>
              </a:rPr>
              <a:t>주소</a:t>
            </a:r>
            <a:r>
              <a:rPr lang="en-US" sz="2000" b="0" i="0" u="none" strike="noStrike">
                <a:solidFill>
                  <a:srgbClr val="585755"/>
                </a:solidFill>
                <a:latin typeface="Kim jung chul Gothic Bold"/>
              </a:rPr>
              <a:t>: https://github.com/Wjyuy/project_2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422400" y="8674100"/>
            <a:ext cx="46355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32800"/>
              </a:lnSpc>
            </a:pPr>
            <a:r>
              <a:rPr lang="en-US" sz="2000" b="0" i="0" u="none" strike="noStrike">
                <a:solidFill>
                  <a:srgbClr val="585755"/>
                </a:solidFill>
                <a:latin typeface="Kim jung chul Gothic Bold"/>
              </a:rPr>
              <a:t>1</a:t>
            </a:r>
            <a:r>
              <a:rPr lang="ko-KR" sz="2000" b="0" i="0" u="none" strike="noStrike">
                <a:solidFill>
                  <a:srgbClr val="585755"/>
                </a:solidFill>
                <a:ea typeface="Kim jung chul Gothic Bold"/>
              </a:rPr>
              <a:t>팀</a:t>
            </a:r>
            <a:r>
              <a:rPr lang="en-US" sz="2000" b="0" i="0" u="none" strike="noStrike">
                <a:solidFill>
                  <a:srgbClr val="585755"/>
                </a:solidFill>
                <a:latin typeface="Kim jung chul Gothic Bold"/>
              </a:rPr>
              <a:t> : </a:t>
            </a:r>
            <a:r>
              <a:rPr lang="ko-KR" sz="2000" b="0" i="0" u="none" strike="noStrike">
                <a:solidFill>
                  <a:srgbClr val="585755"/>
                </a:solidFill>
                <a:ea typeface="Kim jung chul Gothic Regular"/>
              </a:rPr>
              <a:t>우주연</a:t>
            </a:r>
            <a:r>
              <a:rPr lang="en-US" sz="2000" b="0" i="0" u="none" strike="noStrike">
                <a:solidFill>
                  <a:srgbClr val="585755"/>
                </a:solidFill>
                <a:latin typeface="Kim jung chul Gothic Regular"/>
              </a:rPr>
              <a:t>(</a:t>
            </a:r>
            <a:r>
              <a:rPr lang="ko-KR" sz="2000" b="0" i="0" u="none" strike="noStrike">
                <a:solidFill>
                  <a:srgbClr val="585755"/>
                </a:solidFill>
                <a:ea typeface="Kim jung chul Gothic Regular"/>
              </a:rPr>
              <a:t>팀장</a:t>
            </a:r>
            <a:r>
              <a:rPr lang="en-US" sz="2000" b="0" i="0" u="none" strike="noStrike">
                <a:solidFill>
                  <a:srgbClr val="585755"/>
                </a:solidFill>
                <a:latin typeface="Kim jung chul Gothic Regular"/>
              </a:rPr>
              <a:t>), </a:t>
            </a:r>
            <a:r>
              <a:rPr lang="ko-KR" sz="2000" b="0" i="0" u="none" strike="noStrike">
                <a:solidFill>
                  <a:srgbClr val="585755"/>
                </a:solidFill>
                <a:ea typeface="Kim jung chul Gothic Regular"/>
              </a:rPr>
              <a:t>김채윤</a:t>
            </a:r>
            <a:r>
              <a:rPr lang="en-US" sz="2000" b="0" i="0" u="none" strike="noStrike">
                <a:solidFill>
                  <a:srgbClr val="585755"/>
                </a:solidFill>
                <a:latin typeface="Kim jung chul Gothic Regular"/>
              </a:rPr>
              <a:t>, </a:t>
            </a:r>
            <a:r>
              <a:rPr lang="ko-KR" sz="2000" b="0" i="0" u="none" strike="noStrike">
                <a:solidFill>
                  <a:srgbClr val="585755"/>
                </a:solidFill>
                <a:ea typeface="Kim jung chul Gothic Regular"/>
              </a:rPr>
              <a:t>성유리</a:t>
            </a:r>
            <a:r>
              <a:rPr lang="en-US" sz="2000" b="0" i="0" u="none" strike="noStrike">
                <a:solidFill>
                  <a:srgbClr val="585755"/>
                </a:solidFill>
                <a:latin typeface="Kim jung chul Gothic Regular"/>
              </a:rPr>
              <a:t>, </a:t>
            </a:r>
            <a:r>
              <a:rPr lang="ko-KR" sz="2000" b="0" i="0" u="none" strike="noStrike">
                <a:solidFill>
                  <a:srgbClr val="585755"/>
                </a:solidFill>
                <a:ea typeface="Kim jung chul Gothic Regular"/>
              </a:rPr>
              <a:t>이선진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422400" y="8242300"/>
            <a:ext cx="33655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32800"/>
              </a:lnSpc>
            </a:pPr>
            <a:r>
              <a:rPr lang="en-US" sz="2000" b="0" i="0" u="none" strike="noStrike">
                <a:solidFill>
                  <a:srgbClr val="585755"/>
                </a:solidFill>
                <a:latin typeface="Kim jung chul Gothic Bold"/>
              </a:rPr>
              <a:t>2025.05.07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43000" y="5575300"/>
            <a:ext cx="36449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200" b="0" i="0" u="none" strike="noStrike">
                <a:solidFill>
                  <a:srgbClr val="585755"/>
                </a:solidFill>
                <a:ea typeface="Kim jung chul Gothic Regular"/>
              </a:rPr>
              <a:t>차량</a:t>
            </a:r>
            <a:r>
              <a:rPr lang="en-US" sz="2200" b="0" i="0" u="none" strike="noStrike">
                <a:solidFill>
                  <a:srgbClr val="585755"/>
                </a:solidFill>
                <a:latin typeface="Kim jung chul Gothic Regular"/>
              </a:rPr>
              <a:t> </a:t>
            </a:r>
            <a:r>
              <a:rPr lang="ko-KR" sz="2200" b="0" i="0" u="none" strike="noStrike">
                <a:solidFill>
                  <a:srgbClr val="585755"/>
                </a:solidFill>
                <a:ea typeface="Kim jung chul Gothic Regular"/>
              </a:rPr>
              <a:t>리콜</a:t>
            </a:r>
            <a:r>
              <a:rPr lang="en-US" sz="2200" b="0" i="0" u="none" strike="noStrike">
                <a:solidFill>
                  <a:srgbClr val="585755"/>
                </a:solidFill>
                <a:latin typeface="Kim jung chul Gothic Regular"/>
              </a:rPr>
              <a:t> </a:t>
            </a:r>
            <a:r>
              <a:rPr lang="ko-KR" sz="2200" b="0" i="0" u="none" strike="noStrike">
                <a:solidFill>
                  <a:srgbClr val="585755"/>
                </a:solidFill>
                <a:ea typeface="Kim jung chul Gothic Regular"/>
              </a:rPr>
              <a:t>도우미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43000" y="3594100"/>
            <a:ext cx="12319000" cy="2133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12000" b="0" i="0" u="none" strike="noStrike">
                <a:solidFill>
                  <a:srgbClr val="12887A"/>
                </a:solidFill>
                <a:ea typeface="Kim jung chul Gothic Bold"/>
              </a:rPr>
              <a:t>빅데이터</a:t>
            </a:r>
            <a:r>
              <a:rPr lang="en-US" sz="12000" b="0" i="0" u="none" strike="noStrike">
                <a:solidFill>
                  <a:srgbClr val="12887A"/>
                </a:solidFill>
                <a:latin typeface="Kim jung chul Gothic Bold"/>
              </a:rPr>
              <a:t> </a:t>
            </a:r>
            <a:r>
              <a:rPr lang="ko-KR" sz="12000" b="0" i="0" u="none" strike="noStrike">
                <a:solidFill>
                  <a:srgbClr val="12887A"/>
                </a:solidFill>
                <a:ea typeface="Kim jung chul Gothic Bold"/>
              </a:rPr>
              <a:t>프로젝트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79500" y="2222500"/>
            <a:ext cx="7048500" cy="156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8800" b="0" i="0" u="none" strike="noStrike">
                <a:solidFill>
                  <a:srgbClr val="585755"/>
                </a:solidFill>
                <a:latin typeface="Kim jung chul Gothic Bold"/>
              </a:rPr>
              <a:t>1</a:t>
            </a:r>
            <a:r>
              <a:rPr lang="ko-KR" sz="8800" b="0" i="0" u="none" strike="noStrike">
                <a:solidFill>
                  <a:srgbClr val="585755"/>
                </a:solidFill>
                <a:ea typeface="Kim jung chul Gothic Bold"/>
              </a:rPr>
              <a:t>팀</a:t>
            </a:r>
            <a:r>
              <a:rPr lang="en-US" sz="8800" b="0" i="0" u="none" strike="noStrike">
                <a:solidFill>
                  <a:srgbClr val="585755"/>
                </a:solidFill>
                <a:latin typeface="Kim jung chul Gothic Bold"/>
              </a:rPr>
              <a:t>-Project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482600" y="1168400"/>
            <a:ext cx="876300" cy="635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193800" y="584200"/>
            <a:ext cx="41656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4800" b="0" i="0" u="none" strike="noStrike">
                <a:solidFill>
                  <a:srgbClr val="585755"/>
                </a:solidFill>
                <a:ea typeface="Kim jung chul Gothic Bold"/>
              </a:rPr>
              <a:t>메인</a:t>
            </a:r>
            <a:r>
              <a:rPr lang="en-US" sz="4800" b="0" i="0" u="none" strike="noStrike">
                <a:solidFill>
                  <a:srgbClr val="585755"/>
                </a:solidFill>
                <a:latin typeface="Kim jung chul Gothic Bold"/>
              </a:rPr>
              <a:t> </a:t>
            </a:r>
            <a:r>
              <a:rPr lang="ko-KR" sz="4800" b="0" i="0" u="none" strike="noStrike">
                <a:solidFill>
                  <a:srgbClr val="585755"/>
                </a:solidFill>
                <a:ea typeface="Kim jung chul Gothic Bold"/>
              </a:rPr>
              <a:t>페이지</a:t>
            </a:r>
          </a:p>
        </p:txBody>
      </p:sp>
      <p:pic>
        <p:nvPicPr>
          <p:cNvPr id="5" name="1_rsZERaUw" descr="C:/Users/tjswl/AppData/Roaming/PolarisOffice/ETemp/5648_12416208/fImage51361526641.png">
            <a:hlinkClick r:id="" action="ppaction://media"/>
          </p:cNvPr>
          <p:cNvPicPr>
            <a:picLocks noChangeAspect="1"/>
          </p:cNvPicPr>
          <p:nvPr>
            <a:videoFile r:link="rId7"/>
            <p:extLst>
              <p:ext uri="{DAA4B4D4-6D71-4841-9C94-3DE7FCFB9230}">
                <p14:media xmlns:p14="http://schemas.microsoft.com/office/powerpoint/2010/main" r:embed="rId8"/>
              </p:ext>
            </p:extLst>
          </p:nvPr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572000" y="3175"/>
            <a:ext cx="9144635" cy="986853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video>
              <p:cMediaNode vol="80000">
                <p:cTn>
                  <p:stCondLst>
                    <p:cond delay="0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1600" y="2425700"/>
            <a:ext cx="9144000" cy="5448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1968500"/>
            <a:ext cx="8890000" cy="6743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482600" y="1168400"/>
            <a:ext cx="876300" cy="635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193800" y="584200"/>
            <a:ext cx="41656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4800" b="0" i="0" u="none" strike="noStrike">
                <a:solidFill>
                  <a:srgbClr val="585755"/>
                </a:solidFill>
                <a:ea typeface="Kim jung chul Gothic Bold"/>
              </a:rPr>
              <a:t>리콜</a:t>
            </a:r>
            <a:r>
              <a:rPr lang="en-US" sz="4800" b="0" i="0" u="none" strike="noStrike">
                <a:solidFill>
                  <a:srgbClr val="585755"/>
                </a:solidFill>
                <a:latin typeface="Kim jung chul Gothic Bold"/>
              </a:rPr>
              <a:t> </a:t>
            </a:r>
            <a:r>
              <a:rPr lang="ko-KR" sz="4800" b="0" i="0" u="none" strike="noStrike">
                <a:solidFill>
                  <a:srgbClr val="585755"/>
                </a:solidFill>
                <a:ea typeface="Kim jung chul Gothic Bold"/>
              </a:rPr>
              <a:t>현황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482600" y="1168400"/>
            <a:ext cx="876300" cy="63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5400" y="292100"/>
            <a:ext cx="9842500" cy="9728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032000"/>
            <a:ext cx="8915400" cy="74676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193800" y="584200"/>
            <a:ext cx="41656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4800" b="0" i="0" u="none" strike="noStrike">
                <a:solidFill>
                  <a:srgbClr val="585755"/>
                </a:solidFill>
                <a:ea typeface="Kim jung chul Gothic Bold"/>
              </a:rPr>
              <a:t>리콜</a:t>
            </a:r>
            <a:r>
              <a:rPr lang="en-US" sz="4800" b="0" i="0" u="none" strike="noStrike">
                <a:solidFill>
                  <a:srgbClr val="585755"/>
                </a:solidFill>
                <a:latin typeface="Kim jung chul Gothic Bold"/>
              </a:rPr>
              <a:t> </a:t>
            </a:r>
            <a:r>
              <a:rPr lang="ko-KR" sz="4800" b="0" i="0" u="none" strike="noStrike">
                <a:solidFill>
                  <a:srgbClr val="585755"/>
                </a:solidFill>
                <a:ea typeface="Kim jung chul Gothic Bold"/>
              </a:rPr>
              <a:t>현황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5400000">
            <a:off x="482600" y="1168400"/>
            <a:ext cx="876300" cy="635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143000" y="1447800"/>
            <a:ext cx="2286000" cy="241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1400" b="0" i="0" u="none" strike="noStrike">
                <a:solidFill>
                  <a:srgbClr val="8C887B"/>
                </a:solidFill>
                <a:ea typeface="Kim jung chul Gothic Regular"/>
              </a:rPr>
              <a:t>리콜</a:t>
            </a:r>
            <a:r>
              <a:rPr lang="en-US" sz="1400" b="0" i="0" u="none" strike="noStrike">
                <a:solidFill>
                  <a:srgbClr val="8C887B"/>
                </a:solidFill>
                <a:latin typeface="Kim jung chul Gothic Regular"/>
              </a:rPr>
              <a:t> </a:t>
            </a:r>
            <a:r>
              <a:rPr lang="ko-KR" sz="1400" b="0" i="0" u="none" strike="noStrike">
                <a:solidFill>
                  <a:srgbClr val="8C887B"/>
                </a:solidFill>
                <a:ea typeface="Kim jung chul Gothic Regular"/>
              </a:rPr>
              <a:t>현황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143000" y="584200"/>
            <a:ext cx="41656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4800" b="0" i="0" u="none" strike="noStrike">
                <a:solidFill>
                  <a:srgbClr val="585755"/>
                </a:solidFill>
                <a:ea typeface="Kim jung chul Gothic Bold"/>
              </a:rPr>
              <a:t>시연</a:t>
            </a:r>
            <a:r>
              <a:rPr lang="en-US" sz="4800" b="0" i="0" u="none" strike="noStrike">
                <a:solidFill>
                  <a:srgbClr val="585755"/>
                </a:solidFill>
                <a:latin typeface="Kim jung chul Gothic Bold"/>
              </a:rPr>
              <a:t> </a:t>
            </a:r>
            <a:r>
              <a:rPr lang="ko-KR" sz="4800" b="0" i="0" u="none" strike="noStrike">
                <a:solidFill>
                  <a:srgbClr val="585755"/>
                </a:solidFill>
                <a:ea typeface="Kim jung chul Gothic Bold"/>
              </a:rPr>
              <a:t>영상</a:t>
            </a:r>
          </a:p>
        </p:txBody>
      </p:sp>
      <p:pic>
        <p:nvPicPr>
          <p:cNvPr id="6" name="2_FzmKjV4Q" descr="C:/Users/tjswl/AppData/Roaming/PolarisOffice/ETemp/5648_12416208/fImage5262652678467.png">
            <a:hlinkClick r:id="" action="ppaction://media"/>
          </p:cNvPr>
          <p:cNvPicPr>
            <a:picLocks noChangeAspect="1"/>
          </p:cNvPicPr>
          <p:nvPr>
            <a:videoFile r:link="rId7"/>
            <p:extLst>
              <p:ext uri="{DAA4B4D4-6D71-4841-9C94-3DE7FCFB9230}">
                <p14:media xmlns:p14="http://schemas.microsoft.com/office/powerpoint/2010/main" r:embed="rId8"/>
              </p:ext>
            </p:extLst>
          </p:nvPr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572000" y="209550"/>
            <a:ext cx="9144635" cy="986853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video>
              <p:cMediaNode vol="80000">
                <p:cTn>
                  <p:stCondLst>
                    <p:cond delay="0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482600" y="1168400"/>
            <a:ext cx="876300" cy="63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300" y="2463800"/>
            <a:ext cx="8851900" cy="5562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14000" y="685800"/>
            <a:ext cx="6172200" cy="4724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14000" y="5638800"/>
            <a:ext cx="6172200" cy="37084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193800" y="584200"/>
            <a:ext cx="41656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4800" b="0" i="0" u="none" strike="noStrike">
                <a:solidFill>
                  <a:srgbClr val="585755"/>
                </a:solidFill>
                <a:ea typeface="Kim jung chul Gothic Bold"/>
              </a:rPr>
              <a:t>리콜</a:t>
            </a:r>
            <a:r>
              <a:rPr lang="en-US" sz="4800" b="0" i="0" u="none" strike="noStrike">
                <a:solidFill>
                  <a:srgbClr val="585755"/>
                </a:solidFill>
                <a:latin typeface="Kim jung chul Gothic Bold"/>
              </a:rPr>
              <a:t> </a:t>
            </a:r>
            <a:r>
              <a:rPr lang="ko-KR" sz="4800" b="0" i="0" u="none" strike="noStrike">
                <a:solidFill>
                  <a:srgbClr val="585755"/>
                </a:solidFill>
                <a:ea typeface="Kim jung chul Gothic Bold"/>
              </a:rPr>
              <a:t>통계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482600" y="1168400"/>
            <a:ext cx="876300" cy="63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94900" y="482600"/>
            <a:ext cx="7607300" cy="9232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3300" y="1866900"/>
            <a:ext cx="8140700" cy="80772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193800" y="584200"/>
            <a:ext cx="56515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4800" b="0" i="0" u="none" strike="noStrike">
                <a:solidFill>
                  <a:srgbClr val="585755"/>
                </a:solidFill>
                <a:ea typeface="Kim jung chul Gothic Bold"/>
              </a:rPr>
              <a:t>차트</a:t>
            </a:r>
            <a:r>
              <a:rPr lang="en-US" sz="4800" b="0" i="0" u="none" strike="noStrike">
                <a:solidFill>
                  <a:srgbClr val="585755"/>
                </a:solidFill>
                <a:latin typeface="Kim jung chul Gothic Bold"/>
              </a:rPr>
              <a:t> </a:t>
            </a:r>
            <a:r>
              <a:rPr lang="ko-KR" sz="4800" b="0" i="0" u="none" strike="noStrike">
                <a:solidFill>
                  <a:srgbClr val="585755"/>
                </a:solidFill>
                <a:ea typeface="Kim jung chul Gothic Bold"/>
              </a:rPr>
              <a:t>출력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482600" y="1168400"/>
            <a:ext cx="876300" cy="63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7400" y="1041400"/>
            <a:ext cx="10642600" cy="8737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900" y="2324100"/>
            <a:ext cx="6921500" cy="70485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193800" y="584200"/>
            <a:ext cx="56515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4800" b="0" i="0" u="none" strike="noStrike">
                <a:solidFill>
                  <a:srgbClr val="585755"/>
                </a:solidFill>
                <a:ea typeface="Kim jung chul Gothic Bold"/>
              </a:rPr>
              <a:t>월별</a:t>
            </a:r>
            <a:r>
              <a:rPr lang="en-US" sz="4800" b="0" i="0" u="none" strike="noStrike">
                <a:solidFill>
                  <a:srgbClr val="585755"/>
                </a:solidFill>
                <a:latin typeface="Kim jung chul Gothic Bold"/>
              </a:rPr>
              <a:t> </a:t>
            </a:r>
            <a:r>
              <a:rPr lang="ko-KR" sz="4800" b="0" i="0" u="none" strike="noStrike">
                <a:solidFill>
                  <a:srgbClr val="585755"/>
                </a:solidFill>
                <a:ea typeface="Kim jung chul Gothic Bold"/>
              </a:rPr>
              <a:t>통계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0700" y="0"/>
            <a:ext cx="8877300" cy="9563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482600" y="1168400"/>
            <a:ext cx="876300" cy="63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300" y="2654300"/>
            <a:ext cx="8394700" cy="59309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193800" y="584200"/>
            <a:ext cx="56515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4800" b="0" i="0" u="none" strike="noStrike">
                <a:solidFill>
                  <a:srgbClr val="585755"/>
                </a:solidFill>
                <a:ea typeface="Kim jung chul Gothic Bold"/>
              </a:rPr>
              <a:t>월별</a:t>
            </a:r>
            <a:r>
              <a:rPr lang="en-US" sz="4800" b="0" i="0" u="none" strike="noStrike">
                <a:solidFill>
                  <a:srgbClr val="585755"/>
                </a:solidFill>
                <a:latin typeface="Kim jung chul Gothic Bold"/>
              </a:rPr>
              <a:t> </a:t>
            </a:r>
            <a:r>
              <a:rPr lang="ko-KR" sz="4800" b="0" i="0" u="none" strike="noStrike">
                <a:solidFill>
                  <a:srgbClr val="585755"/>
                </a:solidFill>
                <a:ea typeface="Kim jung chul Gothic Bold"/>
              </a:rPr>
              <a:t>그래프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5400000">
            <a:off x="482600" y="1168400"/>
            <a:ext cx="876300" cy="635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143000" y="1447800"/>
            <a:ext cx="2286000" cy="241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1400" b="0" i="0" u="none" strike="noStrike">
                <a:solidFill>
                  <a:srgbClr val="8C887B"/>
                </a:solidFill>
                <a:ea typeface="Kim jung chul Gothic Regular"/>
              </a:rPr>
              <a:t>리콜</a:t>
            </a:r>
            <a:r>
              <a:rPr lang="en-US" sz="1400" b="0" i="0" u="none" strike="noStrike">
                <a:solidFill>
                  <a:srgbClr val="8C887B"/>
                </a:solidFill>
                <a:latin typeface="Kim jung chul Gothic Regular"/>
              </a:rPr>
              <a:t> </a:t>
            </a:r>
            <a:r>
              <a:rPr lang="ko-KR" sz="1400" b="0" i="0" u="none" strike="noStrike">
                <a:solidFill>
                  <a:srgbClr val="8C887B"/>
                </a:solidFill>
                <a:ea typeface="Kim jung chul Gothic Regular"/>
              </a:rPr>
              <a:t>통계</a:t>
            </a:r>
            <a:r>
              <a:rPr lang="en-US" sz="1400" b="0" i="0" u="none" strike="noStrike">
                <a:solidFill>
                  <a:srgbClr val="8C887B"/>
                </a:solidFill>
                <a:latin typeface="Kim jung chul Gothic Regular"/>
              </a:rPr>
              <a:t> 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143000" y="584200"/>
            <a:ext cx="41656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4800" b="0" i="0" u="none" strike="noStrike">
                <a:solidFill>
                  <a:srgbClr val="585755"/>
                </a:solidFill>
                <a:ea typeface="Kim jung chul Gothic Bold"/>
              </a:rPr>
              <a:t>시연</a:t>
            </a:r>
            <a:r>
              <a:rPr lang="en-US" sz="4800" b="0" i="0" u="none" strike="noStrike">
                <a:solidFill>
                  <a:srgbClr val="585755"/>
                </a:solidFill>
                <a:latin typeface="Kim jung chul Gothic Bold"/>
              </a:rPr>
              <a:t> </a:t>
            </a:r>
            <a:r>
              <a:rPr lang="ko-KR" sz="4800" b="0" i="0" u="none" strike="noStrike">
                <a:solidFill>
                  <a:srgbClr val="585755"/>
                </a:solidFill>
                <a:ea typeface="Kim jung chul Gothic Bold"/>
              </a:rPr>
              <a:t>영상</a:t>
            </a:r>
          </a:p>
        </p:txBody>
      </p:sp>
      <p:pic>
        <p:nvPicPr>
          <p:cNvPr id="6" name="3_iJUloYpi" descr="C:/Users/tjswl/AppData/Roaming/PolarisOffice/ETemp/5648_12416208/fImage2924082686334.png">
            <a:hlinkClick r:id="" action="ppaction://media"/>
          </p:cNvPr>
          <p:cNvPicPr>
            <a:picLocks noChangeAspect="1"/>
          </p:cNvPicPr>
          <p:nvPr>
            <a:videoFile r:link="rId7"/>
            <p:extLst>
              <p:ext uri="{DAA4B4D4-6D71-4841-9C94-3DE7FCFB9230}">
                <p14:media xmlns:p14="http://schemas.microsoft.com/office/powerpoint/2010/main" r:embed="rId8"/>
              </p:ext>
            </p:extLst>
          </p:nvPr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572000" y="209550"/>
            <a:ext cx="9144635" cy="986853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video>
              <p:cMediaNode vol="80000">
                <p:cTn>
                  <p:stCondLst>
                    <p:cond delay="0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482600" y="1168400"/>
            <a:ext cx="876300" cy="63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1900" y="800100"/>
            <a:ext cx="8458200" cy="9245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99900" y="3683000"/>
            <a:ext cx="6172200" cy="27813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193800" y="584200"/>
            <a:ext cx="41656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4800" b="0" i="0" u="none" strike="noStrike">
                <a:solidFill>
                  <a:srgbClr val="585755"/>
                </a:solidFill>
                <a:ea typeface="Kim jung chul Gothic Bold"/>
              </a:rPr>
              <a:t>결함</a:t>
            </a:r>
            <a:r>
              <a:rPr lang="en-US" sz="4800" b="0" i="0" u="none" strike="noStrike">
                <a:solidFill>
                  <a:srgbClr val="585755"/>
                </a:solidFill>
                <a:latin typeface="Kim jung chul Gothic Bold"/>
              </a:rPr>
              <a:t> </a:t>
            </a:r>
            <a:r>
              <a:rPr lang="ko-KR" sz="4800" b="0" i="0" u="none" strike="noStrike">
                <a:solidFill>
                  <a:srgbClr val="585755"/>
                </a:solidFill>
                <a:ea typeface="Kim jung chul Gothic Bold"/>
              </a:rPr>
              <a:t>신고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12800" y="-431800"/>
            <a:ext cx="5651500" cy="11125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381000" y="1320800"/>
            <a:ext cx="1117600" cy="762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3830300" y="8331200"/>
            <a:ext cx="34036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82600"/>
              </a:lnSpc>
            </a:pPr>
            <a:r>
              <a:rPr lang="ko-KR" sz="3000" b="0" i="0" u="none" strike="noStrike">
                <a:solidFill>
                  <a:srgbClr val="222222"/>
                </a:solidFill>
                <a:ea typeface="Kim jung chul Gothic Bold"/>
              </a:rPr>
              <a:t>마무리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2128500" y="7734300"/>
            <a:ext cx="1422400" cy="1422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82600"/>
              </a:lnSpc>
            </a:pPr>
            <a:r>
              <a:rPr lang="en-US" sz="8000" b="0" i="0" u="none" strike="noStrike">
                <a:solidFill>
                  <a:srgbClr val="2FA599"/>
                </a:solidFill>
                <a:latin typeface="Kim jung chul Gothic Regular"/>
              </a:rPr>
              <a:t>08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3830300" y="6883400"/>
            <a:ext cx="34036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82600"/>
              </a:lnSpc>
            </a:pPr>
            <a:r>
              <a:rPr lang="ko-KR" sz="3000" b="0" i="0" u="none" strike="noStrike">
                <a:solidFill>
                  <a:srgbClr val="222222"/>
                </a:solidFill>
                <a:ea typeface="Kim jung chul Gothic Bold"/>
              </a:rPr>
              <a:t>시연</a:t>
            </a:r>
            <a:r>
              <a:rPr lang="en-US" sz="3000" b="0" i="0" u="none" strike="noStrike">
                <a:solidFill>
                  <a:srgbClr val="222222"/>
                </a:solidFill>
                <a:latin typeface="Kim jung chul Gothic Bold"/>
              </a:rPr>
              <a:t> </a:t>
            </a:r>
            <a:r>
              <a:rPr lang="ko-KR" sz="3000" b="0" i="0" u="none" strike="noStrike">
                <a:solidFill>
                  <a:srgbClr val="222222"/>
                </a:solidFill>
                <a:ea typeface="Kim jung chul Gothic Bold"/>
              </a:rPr>
              <a:t>영상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128500" y="6273800"/>
            <a:ext cx="1422400" cy="1422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82600"/>
              </a:lnSpc>
            </a:pPr>
            <a:r>
              <a:rPr lang="en-US" sz="8000" b="0" i="0" u="none" strike="noStrike">
                <a:solidFill>
                  <a:srgbClr val="2FA599"/>
                </a:solidFill>
                <a:latin typeface="Kim jung chul Gothic Regular"/>
              </a:rPr>
              <a:t>07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830300" y="5435600"/>
            <a:ext cx="34036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82600"/>
              </a:lnSpc>
            </a:pPr>
            <a:r>
              <a:rPr lang="en-US" sz="3000" b="0" i="0" u="none" strike="noStrike">
                <a:solidFill>
                  <a:srgbClr val="222222"/>
                </a:solidFill>
                <a:latin typeface="Kim jung chul Gothic Bold"/>
              </a:rPr>
              <a:t>View &amp; Code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128500" y="4826000"/>
            <a:ext cx="1422400" cy="1422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82600"/>
              </a:lnSpc>
            </a:pPr>
            <a:r>
              <a:rPr lang="en-US" sz="8000" b="0" i="0" u="none" strike="noStrike">
                <a:solidFill>
                  <a:srgbClr val="2FA599"/>
                </a:solidFill>
                <a:latin typeface="Kim jung chul Gothic Regular"/>
              </a:rPr>
              <a:t>06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830300" y="3987800"/>
            <a:ext cx="34036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82600"/>
              </a:lnSpc>
            </a:pPr>
            <a:r>
              <a:rPr lang="ko-KR" sz="3000" b="0" i="0" u="none" strike="noStrike">
                <a:solidFill>
                  <a:srgbClr val="222222"/>
                </a:solidFill>
                <a:ea typeface="Kim jung chul Gothic Bold"/>
              </a:rPr>
              <a:t>테이블</a:t>
            </a:r>
            <a:r>
              <a:rPr lang="en-US" sz="3000" b="0" i="0" u="none" strike="noStrike">
                <a:solidFill>
                  <a:srgbClr val="222222"/>
                </a:solidFill>
                <a:latin typeface="Kim jung chul Gothic Bold"/>
              </a:rPr>
              <a:t> </a:t>
            </a:r>
            <a:r>
              <a:rPr lang="ko-KR" sz="3000" b="0" i="0" u="none" strike="noStrike">
                <a:solidFill>
                  <a:srgbClr val="222222"/>
                </a:solidFill>
                <a:ea typeface="Kim jung chul Gothic Bold"/>
              </a:rPr>
              <a:t>구성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128500" y="3378200"/>
            <a:ext cx="1422400" cy="1422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82600"/>
              </a:lnSpc>
            </a:pPr>
            <a:r>
              <a:rPr lang="en-US" sz="8000" b="0" i="0" u="none" strike="noStrike">
                <a:solidFill>
                  <a:srgbClr val="2FA599"/>
                </a:solidFill>
                <a:latin typeface="Kim jung chul Gothic Regular"/>
              </a:rPr>
              <a:t>05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255000" y="8343900"/>
            <a:ext cx="34036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82600"/>
              </a:lnSpc>
            </a:pPr>
            <a:r>
              <a:rPr lang="ko-KR" sz="3000" b="0" i="0" u="none" strike="noStrike">
                <a:solidFill>
                  <a:srgbClr val="222222"/>
                </a:solidFill>
                <a:ea typeface="Kim jung chul Gothic Bold"/>
              </a:rPr>
              <a:t>기대</a:t>
            </a:r>
            <a:r>
              <a:rPr lang="en-US" sz="3000" b="0" i="0" u="none" strike="noStrike">
                <a:solidFill>
                  <a:srgbClr val="222222"/>
                </a:solidFill>
                <a:latin typeface="Kim jung chul Gothic Bold"/>
              </a:rPr>
              <a:t> </a:t>
            </a:r>
            <a:r>
              <a:rPr lang="ko-KR" sz="3000" b="0" i="0" u="none" strike="noStrike">
                <a:solidFill>
                  <a:srgbClr val="222222"/>
                </a:solidFill>
                <a:ea typeface="Kim jung chul Gothic Bold"/>
              </a:rPr>
              <a:t>효과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553200" y="7734300"/>
            <a:ext cx="1422400" cy="1422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82600"/>
              </a:lnSpc>
            </a:pPr>
            <a:r>
              <a:rPr lang="en-US" sz="8000" b="0" i="0" u="none" strike="noStrike">
                <a:solidFill>
                  <a:srgbClr val="2FA599"/>
                </a:solidFill>
                <a:latin typeface="Kim jung chul Gothic Regular"/>
              </a:rPr>
              <a:t>04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255000" y="6896100"/>
            <a:ext cx="34036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82600"/>
              </a:lnSpc>
            </a:pPr>
            <a:r>
              <a:rPr lang="ko-KR" sz="3000" b="0" i="0" u="none" strike="noStrike">
                <a:solidFill>
                  <a:srgbClr val="222222"/>
                </a:solidFill>
                <a:ea typeface="Kim jung chul Gothic Bold"/>
              </a:rPr>
              <a:t>세부</a:t>
            </a:r>
            <a:r>
              <a:rPr lang="en-US" sz="3000" b="0" i="0" u="none" strike="noStrike">
                <a:solidFill>
                  <a:srgbClr val="222222"/>
                </a:solidFill>
                <a:latin typeface="Kim jung chul Gothic Bold"/>
              </a:rPr>
              <a:t> </a:t>
            </a:r>
            <a:r>
              <a:rPr lang="ko-KR" sz="3000" b="0" i="0" u="none" strike="noStrike">
                <a:solidFill>
                  <a:srgbClr val="222222"/>
                </a:solidFill>
                <a:ea typeface="Kim jung chul Gothic Bold"/>
              </a:rPr>
              <a:t>일정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553200" y="6286500"/>
            <a:ext cx="1422400" cy="1422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82600"/>
              </a:lnSpc>
            </a:pPr>
            <a:r>
              <a:rPr lang="en-US" sz="8000" b="0" i="0" u="none" strike="noStrike">
                <a:solidFill>
                  <a:srgbClr val="2FA599"/>
                </a:solidFill>
                <a:latin typeface="Kim jung chul Gothic Regular"/>
              </a:rPr>
              <a:t>03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255000" y="5448300"/>
            <a:ext cx="34036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82600"/>
              </a:lnSpc>
            </a:pPr>
            <a:r>
              <a:rPr lang="ko-KR" sz="3000" b="0" i="0" u="none" strike="noStrike">
                <a:solidFill>
                  <a:srgbClr val="222222"/>
                </a:solidFill>
                <a:ea typeface="Kim jung chul Gothic Bold"/>
              </a:rPr>
              <a:t>팀</a:t>
            </a:r>
            <a:r>
              <a:rPr lang="en-US" sz="3000" b="0" i="0" u="none" strike="noStrike">
                <a:solidFill>
                  <a:srgbClr val="222222"/>
                </a:solidFill>
                <a:latin typeface="Kim jung chul Gothic Bold"/>
              </a:rPr>
              <a:t> </a:t>
            </a:r>
            <a:r>
              <a:rPr lang="ko-KR" sz="3000" b="0" i="0" u="none" strike="noStrike">
                <a:solidFill>
                  <a:srgbClr val="222222"/>
                </a:solidFill>
                <a:ea typeface="Kim jung chul Gothic Bold"/>
              </a:rPr>
              <a:t>구성</a:t>
            </a:r>
            <a:r>
              <a:rPr lang="en-US" sz="3000" b="0" i="0" u="none" strike="noStrike">
                <a:solidFill>
                  <a:srgbClr val="222222"/>
                </a:solidFill>
                <a:latin typeface="Kim jung chul Gothic Bold"/>
              </a:rPr>
              <a:t> </a:t>
            </a:r>
            <a:r>
              <a:rPr lang="ko-KR" sz="3000" b="0" i="0" u="none" strike="noStrike">
                <a:solidFill>
                  <a:srgbClr val="222222"/>
                </a:solidFill>
                <a:ea typeface="Kim jung chul Gothic Bold"/>
              </a:rPr>
              <a:t>및</a:t>
            </a:r>
            <a:r>
              <a:rPr lang="en-US" sz="3000" b="0" i="0" u="none" strike="noStrike">
                <a:solidFill>
                  <a:srgbClr val="222222"/>
                </a:solidFill>
                <a:latin typeface="Kim jung chul Gothic Bold"/>
              </a:rPr>
              <a:t> </a:t>
            </a:r>
            <a:r>
              <a:rPr lang="ko-KR" sz="3000" b="0" i="0" u="none" strike="noStrike">
                <a:solidFill>
                  <a:srgbClr val="222222"/>
                </a:solidFill>
                <a:ea typeface="Kim jung chul Gothic Bold"/>
              </a:rPr>
              <a:t>역할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553200" y="4838700"/>
            <a:ext cx="1422400" cy="1422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82600"/>
              </a:lnSpc>
            </a:pPr>
            <a:r>
              <a:rPr lang="en-US" sz="8000" b="0" i="0" u="none" strike="noStrike">
                <a:solidFill>
                  <a:srgbClr val="2FA599"/>
                </a:solidFill>
                <a:latin typeface="Kim jung chul Gothic Regular"/>
              </a:rPr>
              <a:t>02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8255000" y="3987800"/>
            <a:ext cx="34036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82600"/>
              </a:lnSpc>
            </a:pPr>
            <a:r>
              <a:rPr lang="ko-KR" sz="3000" b="0" i="0" u="none" strike="noStrike">
                <a:solidFill>
                  <a:srgbClr val="222222"/>
                </a:solidFill>
                <a:ea typeface="Kim jung chul Gothic Bold"/>
              </a:rPr>
              <a:t>프로젝트</a:t>
            </a:r>
            <a:r>
              <a:rPr lang="en-US" sz="3000" b="0" i="0" u="none" strike="noStrike">
                <a:solidFill>
                  <a:srgbClr val="222222"/>
                </a:solidFill>
                <a:latin typeface="Kim jung chul Gothic Bold"/>
              </a:rPr>
              <a:t> </a:t>
            </a:r>
            <a:r>
              <a:rPr lang="ko-KR" sz="3000" b="0" i="0" u="none" strike="noStrike">
                <a:solidFill>
                  <a:srgbClr val="222222"/>
                </a:solidFill>
                <a:ea typeface="Kim jung chul Gothic Bold"/>
              </a:rPr>
              <a:t>개요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553200" y="3390900"/>
            <a:ext cx="1422400" cy="1422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82600"/>
              </a:lnSpc>
            </a:pPr>
            <a:r>
              <a:rPr lang="en-US" sz="8000" b="0" i="0" u="none" strike="noStrike">
                <a:solidFill>
                  <a:srgbClr val="2FA599"/>
                </a:solidFill>
                <a:latin typeface="Kim jung chul Gothic Regular"/>
              </a:rPr>
              <a:t>01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270000" y="1651000"/>
            <a:ext cx="2032000" cy="317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1800" b="0" i="0" u="none" strike="noStrike">
                <a:solidFill>
                  <a:srgbClr val="8C887B"/>
                </a:solidFill>
                <a:latin typeface="Kim jung chul Gothic Regular"/>
              </a:rPr>
              <a:t>Contents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270000" y="558800"/>
            <a:ext cx="21463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6000" b="0" i="0" u="none" strike="noStrike">
                <a:solidFill>
                  <a:srgbClr val="585755"/>
                </a:solidFill>
                <a:ea typeface="Kim jung chul Gothic Bold"/>
              </a:rPr>
              <a:t>목차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5400000">
            <a:off x="482600" y="1168400"/>
            <a:ext cx="876300" cy="635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143000" y="1447800"/>
            <a:ext cx="2286000" cy="241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1400" b="0" i="0" u="none" strike="noStrike">
                <a:solidFill>
                  <a:srgbClr val="8C887B"/>
                </a:solidFill>
                <a:ea typeface="Kim jung chul Gothic Regular"/>
              </a:rPr>
              <a:t>결함신고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143000" y="584200"/>
            <a:ext cx="41656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4800" b="0" i="0" u="none" strike="noStrike">
                <a:solidFill>
                  <a:srgbClr val="585755"/>
                </a:solidFill>
                <a:ea typeface="Kim jung chul Gothic Bold"/>
              </a:rPr>
              <a:t>시연</a:t>
            </a:r>
            <a:r>
              <a:rPr lang="en-US" sz="4800" b="0" i="0" u="none" strike="noStrike">
                <a:solidFill>
                  <a:srgbClr val="585755"/>
                </a:solidFill>
                <a:latin typeface="Kim jung chul Gothic Bold"/>
              </a:rPr>
              <a:t> </a:t>
            </a:r>
            <a:r>
              <a:rPr lang="ko-KR" sz="4800" b="0" i="0" u="none" strike="noStrike">
                <a:solidFill>
                  <a:srgbClr val="585755"/>
                </a:solidFill>
                <a:ea typeface="Kim jung chul Gothic Bold"/>
              </a:rPr>
              <a:t>영상</a:t>
            </a:r>
          </a:p>
        </p:txBody>
      </p:sp>
      <p:pic>
        <p:nvPicPr>
          <p:cNvPr id="6" name="4_e3oLwxkD" descr="C:/Users/tjswl/AppData/Roaming/PolarisOffice/ETemp/5648_12416208/fImage3322782696500.png">
            <a:hlinkClick r:id="" action="ppaction://media"/>
          </p:cNvPr>
          <p:cNvPicPr>
            <a:picLocks noChangeAspect="1"/>
          </p:cNvPicPr>
          <p:nvPr>
            <a:videoFile r:link="rId7"/>
            <p:extLst>
              <p:ext uri="{DAA4B4D4-6D71-4841-9C94-3DE7FCFB9230}">
                <p14:media xmlns:p14="http://schemas.microsoft.com/office/powerpoint/2010/main" r:embed="rId8"/>
              </p:ext>
            </p:extLst>
          </p:nvPr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572000" y="209550"/>
            <a:ext cx="9144635" cy="986853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video>
              <p:cMediaNode vol="80000">
                <p:cTn>
                  <p:stCondLst>
                    <p:cond delay="0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-355600"/>
            <a:ext cx="9626600" cy="11188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482600" y="1168400"/>
            <a:ext cx="876300" cy="63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-12700"/>
            <a:ext cx="9271000" cy="102997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193800" y="584200"/>
            <a:ext cx="41656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4800" b="0" i="0" u="none" strike="noStrike">
                <a:solidFill>
                  <a:srgbClr val="585755"/>
                </a:solidFill>
                <a:ea typeface="Kim jung chul Gothic Bold"/>
              </a:rPr>
              <a:t>리콜</a:t>
            </a:r>
            <a:r>
              <a:rPr lang="en-US" sz="4800" b="0" i="0" u="none" strike="noStrike">
                <a:solidFill>
                  <a:srgbClr val="585755"/>
                </a:solidFill>
                <a:latin typeface="Kim jung chul Gothic Bold"/>
              </a:rPr>
              <a:t> </a:t>
            </a:r>
            <a:r>
              <a:rPr lang="ko-KR" sz="4800" b="0" i="0" u="none" strike="noStrike">
                <a:solidFill>
                  <a:srgbClr val="585755"/>
                </a:solidFill>
                <a:ea typeface="Kim jung chul Gothic Bold"/>
              </a:rPr>
              <a:t>정보</a:t>
            </a:r>
            <a:r>
              <a:rPr lang="en-US" sz="4800" b="0" i="0" u="none" strike="noStrike">
                <a:solidFill>
                  <a:srgbClr val="585755"/>
                </a:solidFill>
                <a:latin typeface="Kim jung chul Gothic Bold"/>
              </a:rPr>
              <a:t> </a:t>
            </a:r>
            <a:r>
              <a:rPr lang="ko-KR" sz="4800" b="0" i="0" u="none" strike="noStrike">
                <a:solidFill>
                  <a:srgbClr val="585755"/>
                </a:solidFill>
                <a:ea typeface="Kim jung chul Gothic Bold"/>
              </a:rPr>
              <a:t>검수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482600" y="1168400"/>
            <a:ext cx="876300" cy="635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143000" y="1447800"/>
            <a:ext cx="2286000" cy="241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1400" b="0" i="0" u="none" strike="noStrike">
                <a:solidFill>
                  <a:srgbClr val="8C887B"/>
                </a:solidFill>
                <a:ea typeface="Kim jung chul Gothic Regular"/>
              </a:rPr>
              <a:t>리콜</a:t>
            </a:r>
            <a:r>
              <a:rPr lang="en-US" sz="1400" b="0" i="0" u="none" strike="noStrike">
                <a:solidFill>
                  <a:srgbClr val="8C887B"/>
                </a:solidFill>
                <a:latin typeface="Kim jung chul Gothic Regular"/>
              </a:rPr>
              <a:t> </a:t>
            </a:r>
            <a:r>
              <a:rPr lang="ko-KR" sz="1400" b="0" i="0" u="none" strike="noStrike">
                <a:solidFill>
                  <a:srgbClr val="8C887B"/>
                </a:solidFill>
                <a:ea typeface="Kim jung chul Gothic Regular"/>
              </a:rPr>
              <a:t>정보</a:t>
            </a:r>
            <a:r>
              <a:rPr lang="en-US" sz="1400" b="0" i="0" u="none" strike="noStrike">
                <a:solidFill>
                  <a:srgbClr val="8C887B"/>
                </a:solidFill>
                <a:latin typeface="Kim jung chul Gothic Regular"/>
              </a:rPr>
              <a:t> </a:t>
            </a:r>
            <a:r>
              <a:rPr lang="ko-KR" sz="1400" b="0" i="0" u="none" strike="noStrike">
                <a:solidFill>
                  <a:srgbClr val="8C887B"/>
                </a:solidFill>
                <a:ea typeface="Kim jung chul Gothic Regular"/>
              </a:rPr>
              <a:t>검수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143000" y="584200"/>
            <a:ext cx="41656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4800" b="0" i="0" u="none" strike="noStrike">
                <a:solidFill>
                  <a:srgbClr val="585755"/>
                </a:solidFill>
                <a:ea typeface="Kim jung chul Gothic Bold"/>
              </a:rPr>
              <a:t>시연</a:t>
            </a:r>
            <a:r>
              <a:rPr lang="en-US" sz="4800" b="0" i="0" u="none" strike="noStrike">
                <a:solidFill>
                  <a:srgbClr val="585755"/>
                </a:solidFill>
                <a:latin typeface="Kim jung chul Gothic Bold"/>
              </a:rPr>
              <a:t> </a:t>
            </a:r>
            <a:r>
              <a:rPr lang="ko-KR" sz="4800" b="0" i="0" u="none" strike="noStrike">
                <a:solidFill>
                  <a:srgbClr val="585755"/>
                </a:solidFill>
                <a:ea typeface="Kim jung chul Gothic Bold"/>
              </a:rPr>
              <a:t>영상</a:t>
            </a:r>
          </a:p>
        </p:txBody>
      </p:sp>
      <p:pic>
        <p:nvPicPr>
          <p:cNvPr id="6" name="5_E9QsqPdi" descr="C:/Users/tjswl/AppData/Roaming/PolarisOffice/ETemp/5648_12416208/fImage1927332709169.png">
            <a:hlinkClick r:id="" action="ppaction://media"/>
          </p:cNvPr>
          <p:cNvPicPr>
            <a:picLocks noChangeAspect="1"/>
          </p:cNvPicPr>
          <p:nvPr>
            <a:videoFile r:link="rId7"/>
            <p:extLst>
              <p:ext uri="{DAA4B4D4-6D71-4841-9C94-3DE7FCFB9230}">
                <p14:media xmlns:p14="http://schemas.microsoft.com/office/powerpoint/2010/main" r:embed="rId8"/>
              </p:ext>
            </p:extLst>
          </p:nvPr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407920" y="1988820"/>
            <a:ext cx="13602335" cy="731583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video>
              <p:cMediaNode vol="80000">
                <p:cTn>
                  <p:stCondLst>
                    <p:cond delay="0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-355600"/>
            <a:ext cx="9626600" cy="11188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482600" y="1168400"/>
            <a:ext cx="876300" cy="63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9144000" cy="509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0" y="5092700"/>
            <a:ext cx="9144000" cy="5194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7400" y="2705100"/>
            <a:ext cx="7810500" cy="55372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193800" y="584200"/>
            <a:ext cx="56515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4800" b="0" i="0" u="none" strike="noStrike">
                <a:solidFill>
                  <a:srgbClr val="585755"/>
                </a:solidFill>
                <a:ea typeface="Kim jung chul Gothic Bold"/>
              </a:rPr>
              <a:t>신고내역</a:t>
            </a:r>
            <a:r>
              <a:rPr lang="en-US" sz="4800" b="0" i="0" u="none" strike="noStrike">
                <a:solidFill>
                  <a:srgbClr val="585755"/>
                </a:solidFill>
                <a:latin typeface="Kim jung chul Gothic Bold"/>
              </a:rPr>
              <a:t> </a:t>
            </a:r>
            <a:r>
              <a:rPr lang="ko-KR" sz="4800" b="0" i="0" u="none" strike="noStrike">
                <a:solidFill>
                  <a:srgbClr val="585755"/>
                </a:solidFill>
                <a:ea typeface="Kim jung chul Gothic Bold"/>
              </a:rPr>
              <a:t>상세</a:t>
            </a:r>
            <a:r>
              <a:rPr lang="en-US" sz="4800" b="0" i="0" u="none" strike="noStrike">
                <a:solidFill>
                  <a:srgbClr val="585755"/>
                </a:solidFill>
                <a:latin typeface="Kim jung chul Gothic Bold"/>
              </a:rPr>
              <a:t> </a:t>
            </a:r>
            <a:r>
              <a:rPr lang="ko-KR" sz="4800" b="0" i="0" u="none" strike="noStrike">
                <a:solidFill>
                  <a:srgbClr val="585755"/>
                </a:solidFill>
                <a:ea typeface="Kim jung chul Gothic Bold"/>
              </a:rPr>
              <a:t>및</a:t>
            </a:r>
            <a:r>
              <a:rPr lang="en-US" sz="4800" b="0" i="0" u="none" strike="noStrike">
                <a:solidFill>
                  <a:srgbClr val="585755"/>
                </a:solidFill>
                <a:latin typeface="Kim jung chul Gothic Bold"/>
              </a:rPr>
              <a:t> </a:t>
            </a:r>
            <a:r>
              <a:rPr lang="ko-KR" sz="4800" b="0" i="0" u="none" strike="noStrike">
                <a:solidFill>
                  <a:srgbClr val="585755"/>
                </a:solidFill>
                <a:ea typeface="Kim jung chul Gothic Bold"/>
              </a:rPr>
              <a:t>수정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482600" y="1168400"/>
            <a:ext cx="876300" cy="635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143000" y="1447800"/>
            <a:ext cx="2286000" cy="241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1400" b="0" i="0" u="none" strike="noStrike">
                <a:solidFill>
                  <a:srgbClr val="8C887B"/>
                </a:solidFill>
                <a:ea typeface="Kim jung chul Gothic Regular"/>
              </a:rPr>
              <a:t>신고내역조회</a:t>
            </a:r>
            <a:r>
              <a:rPr lang="en-US" sz="1400" b="0" i="0" u="none" strike="noStrike">
                <a:solidFill>
                  <a:srgbClr val="8C887B"/>
                </a:solidFill>
                <a:latin typeface="Kim jung chul Gothic Regular"/>
              </a:rPr>
              <a:t>-</a:t>
            </a:r>
            <a:r>
              <a:rPr lang="ko-KR" sz="1400" b="0" i="0" u="none" strike="noStrike">
                <a:solidFill>
                  <a:srgbClr val="8C887B"/>
                </a:solidFill>
                <a:ea typeface="Kim jung chul Gothic Regular"/>
              </a:rPr>
              <a:t>수정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143000" y="584200"/>
            <a:ext cx="41656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4800" b="0" i="0" u="none" strike="noStrike">
                <a:solidFill>
                  <a:srgbClr val="585755"/>
                </a:solidFill>
                <a:ea typeface="Kim jung chul Gothic Bold"/>
              </a:rPr>
              <a:t>시연</a:t>
            </a:r>
            <a:r>
              <a:rPr lang="en-US" sz="4800" b="0" i="0" u="none" strike="noStrike">
                <a:solidFill>
                  <a:srgbClr val="585755"/>
                </a:solidFill>
                <a:latin typeface="Kim jung chul Gothic Bold"/>
              </a:rPr>
              <a:t> </a:t>
            </a:r>
            <a:r>
              <a:rPr lang="ko-KR" sz="4800" b="0" i="0" u="none" strike="noStrike">
                <a:solidFill>
                  <a:srgbClr val="585755"/>
                </a:solidFill>
                <a:ea typeface="Kim jung chul Gothic Bold"/>
              </a:rPr>
              <a:t>영상</a:t>
            </a:r>
          </a:p>
        </p:txBody>
      </p:sp>
      <p:pic>
        <p:nvPicPr>
          <p:cNvPr id="6" name="6_DtpItk6u" descr="C:/Users/tjswl/AppData/Roaming/PolarisOffice/ETemp/5648_12416208/fImage2257122715724.png">
            <a:hlinkClick r:id="" action="ppaction://media"/>
          </p:cNvPr>
          <p:cNvPicPr>
            <a:picLocks noChangeAspect="1"/>
          </p:cNvPicPr>
          <p:nvPr>
            <a:videoFile r:link="rId7"/>
            <p:extLst>
              <p:ext uri="{DAA4B4D4-6D71-4841-9C94-3DE7FCFB9230}">
                <p14:media xmlns:p14="http://schemas.microsoft.com/office/powerpoint/2010/main" r:embed="rId8"/>
              </p:ext>
            </p:extLst>
          </p:nvPr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572000" y="209550"/>
            <a:ext cx="9144635" cy="986853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video>
              <p:cMediaNode vol="80000">
                <p:cTn>
                  <p:stCondLst>
                    <p:cond delay="0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1422400"/>
            <a:ext cx="6172200" cy="4457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200" y="5943600"/>
            <a:ext cx="6172200" cy="36068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482600" y="1168400"/>
            <a:ext cx="876300" cy="63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66200" y="5943600"/>
            <a:ext cx="6172200" cy="3848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66200" y="838200"/>
            <a:ext cx="6172200" cy="50292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193800" y="584200"/>
            <a:ext cx="56515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4800" b="0" i="0" u="none" strike="noStrike">
                <a:solidFill>
                  <a:srgbClr val="585755"/>
                </a:solidFill>
                <a:ea typeface="Kim jung chul Gothic Bold"/>
              </a:rPr>
              <a:t>공지사항</a:t>
            </a:r>
            <a:r>
              <a:rPr lang="en-US" sz="4800" b="0" i="0" u="none" strike="noStrike">
                <a:solidFill>
                  <a:srgbClr val="585755"/>
                </a:solidFill>
                <a:latin typeface="Kim jung chul Gothic Bold"/>
              </a:rPr>
              <a:t>,FAQ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482600" y="1168400"/>
            <a:ext cx="876300" cy="635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143000" y="1447800"/>
            <a:ext cx="2286000" cy="241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1400" b="0" i="0" u="none" strike="noStrike">
                <a:solidFill>
                  <a:srgbClr val="8C887B"/>
                </a:solidFill>
                <a:ea typeface="Kim jung chul Gothic Regular"/>
              </a:rPr>
              <a:t>공지사항</a:t>
            </a:r>
            <a:r>
              <a:rPr lang="en-US" sz="1400" b="0" i="0" u="none" strike="noStrike">
                <a:solidFill>
                  <a:srgbClr val="8C887B"/>
                </a:solidFill>
                <a:latin typeface="Kim jung chul Gothic Regular"/>
              </a:rPr>
              <a:t>-faq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143000" y="584200"/>
            <a:ext cx="41656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4800" b="0" i="0" u="none" strike="noStrike">
                <a:solidFill>
                  <a:srgbClr val="585755"/>
                </a:solidFill>
                <a:ea typeface="Kim jung chul Gothic Bold"/>
              </a:rPr>
              <a:t>시연</a:t>
            </a:r>
            <a:r>
              <a:rPr lang="en-US" sz="4800" b="0" i="0" u="none" strike="noStrike">
                <a:solidFill>
                  <a:srgbClr val="585755"/>
                </a:solidFill>
                <a:latin typeface="Kim jung chul Gothic Bold"/>
              </a:rPr>
              <a:t> </a:t>
            </a:r>
            <a:r>
              <a:rPr lang="ko-KR" sz="4800" b="0" i="0" u="none" strike="noStrike">
                <a:solidFill>
                  <a:srgbClr val="585755"/>
                </a:solidFill>
                <a:ea typeface="Kim jung chul Gothic Bold"/>
              </a:rPr>
              <a:t>영상</a:t>
            </a:r>
          </a:p>
        </p:txBody>
      </p:sp>
      <p:pic>
        <p:nvPicPr>
          <p:cNvPr id="6" name="7_MaDeXJml" descr="C:/Users/tjswl/AppData/Roaming/PolarisOffice/ETemp/5648_12416208/fImage2015322721478.png">
            <a:hlinkClick r:id="" action="ppaction://media"/>
          </p:cNvPr>
          <p:cNvPicPr>
            <a:picLocks noChangeAspect="1"/>
          </p:cNvPicPr>
          <p:nvPr>
            <a:videoFile r:link="rId7"/>
            <p:extLst>
              <p:ext uri="{DAA4B4D4-6D71-4841-9C94-3DE7FCFB9230}">
                <p14:media xmlns:p14="http://schemas.microsoft.com/office/powerpoint/2010/main" r:embed="rId8"/>
              </p:ext>
            </p:extLst>
          </p:nvPr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572000" y="209550"/>
            <a:ext cx="9144635" cy="986853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video>
              <p:cMediaNode vol="80000">
                <p:cTn>
                  <p:stCondLst>
                    <p:cond delay="0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43000" y="3073400"/>
            <a:ext cx="4279900" cy="6248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76400" y="4152900"/>
            <a:ext cx="304800" cy="508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4500" y="3073400"/>
            <a:ext cx="4330700" cy="6248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2800" y="4152900"/>
            <a:ext cx="304800" cy="508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13300" y="3073400"/>
            <a:ext cx="4356100" cy="6248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1600" y="4152900"/>
            <a:ext cx="304800" cy="50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300" y="3098800"/>
            <a:ext cx="4406900" cy="6248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800" y="4165600"/>
            <a:ext cx="304800" cy="508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-5400000">
            <a:off x="482600" y="1168400"/>
            <a:ext cx="876300" cy="635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4058900" y="5054600"/>
            <a:ext cx="3924300" cy="2336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600" b="0" i="0" u="none" strike="noStrike">
                <a:solidFill>
                  <a:srgbClr val="222222"/>
                </a:solidFill>
                <a:ea typeface="Kim jung chul Gothic Regular"/>
              </a:rPr>
              <a:t>수업시간에</a:t>
            </a:r>
            <a:r>
              <a:rPr lang="en-US" sz="2600" b="0" i="0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600" b="0" i="0" u="none" strike="noStrike">
                <a:solidFill>
                  <a:srgbClr val="222222"/>
                </a:solidFill>
                <a:ea typeface="Kim jung chul Gothic Regular"/>
              </a:rPr>
              <a:t>배운</a:t>
            </a:r>
            <a:r>
              <a:rPr lang="en-US" sz="2600" b="0" i="0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600" b="0" i="0" u="none" strike="noStrike">
                <a:solidFill>
                  <a:srgbClr val="222222"/>
                </a:solidFill>
                <a:ea typeface="Kim jung chul Gothic Regular"/>
              </a:rPr>
              <a:t>게시판</a:t>
            </a:r>
            <a:r>
              <a:rPr lang="en-US" sz="2600" b="0" i="0" u="none" strike="noStrike">
                <a:solidFill>
                  <a:srgbClr val="222222"/>
                </a:solidFill>
                <a:latin typeface="Kim jung chul Gothic Regular"/>
              </a:rPr>
              <a:t>, </a:t>
            </a:r>
            <a:r>
              <a:rPr lang="ko-KR" sz="2600" b="0" i="0" u="none" strike="noStrike">
                <a:solidFill>
                  <a:srgbClr val="222222"/>
                </a:solidFill>
                <a:ea typeface="Kim jung chul Gothic Regular"/>
              </a:rPr>
              <a:t>검색기능</a:t>
            </a:r>
            <a:r>
              <a:rPr lang="en-US" sz="2600" b="0" i="0" u="none" strike="noStrike">
                <a:solidFill>
                  <a:srgbClr val="222222"/>
                </a:solidFill>
                <a:latin typeface="Kim jung chul Gothic Regular"/>
              </a:rPr>
              <a:t>, </a:t>
            </a:r>
            <a:r>
              <a:rPr lang="ko-KR" sz="2600" b="0" i="0" u="none" strike="noStrike">
                <a:solidFill>
                  <a:srgbClr val="222222"/>
                </a:solidFill>
                <a:ea typeface="Kim jung chul Gothic Regular"/>
              </a:rPr>
              <a:t>페이징처리</a:t>
            </a:r>
            <a:r>
              <a:rPr lang="en-US" sz="2600" b="0" i="0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600" b="0" i="0" u="none" strike="noStrike">
                <a:solidFill>
                  <a:srgbClr val="222222"/>
                </a:solidFill>
                <a:ea typeface="Kim jung chul Gothic Regular"/>
              </a:rPr>
              <a:t>기능을</a:t>
            </a:r>
            <a:r>
              <a:rPr lang="en-US" sz="2600" b="0" i="0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600" b="0" i="0" u="none" strike="noStrike">
                <a:solidFill>
                  <a:srgbClr val="222222"/>
                </a:solidFill>
                <a:ea typeface="Kim jung chul Gothic Regular"/>
              </a:rPr>
              <a:t>활용할</a:t>
            </a:r>
            <a:r>
              <a:rPr lang="en-US" sz="2600" b="0" i="0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600" b="0" i="0" u="none" strike="noStrike">
                <a:solidFill>
                  <a:srgbClr val="222222"/>
                </a:solidFill>
                <a:ea typeface="Kim jung chul Gothic Regular"/>
              </a:rPr>
              <a:t>수</a:t>
            </a:r>
            <a:r>
              <a:rPr lang="en-US" sz="2600" b="0" i="0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600" b="0" i="0" u="none" strike="noStrike">
                <a:solidFill>
                  <a:srgbClr val="222222"/>
                </a:solidFill>
                <a:ea typeface="Kim jung chul Gothic Regular"/>
              </a:rPr>
              <a:t>있었고</a:t>
            </a:r>
            <a:r>
              <a:rPr lang="en-US" sz="2600" b="0" i="0" u="none" strike="noStrike">
                <a:solidFill>
                  <a:srgbClr val="222222"/>
                </a:solidFill>
                <a:latin typeface="Kim jung chul Gothic Regular"/>
              </a:rPr>
              <a:t>, </a:t>
            </a:r>
            <a:r>
              <a:rPr lang="ko-KR" sz="2600" b="0" i="0" u="none" strike="noStrike">
                <a:solidFill>
                  <a:srgbClr val="222222"/>
                </a:solidFill>
                <a:ea typeface="Kim jung chul Gothic Regular"/>
              </a:rPr>
              <a:t>이전</a:t>
            </a:r>
            <a:r>
              <a:rPr lang="en-US" sz="2600" b="0" i="0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600" b="0" i="0" u="none" strike="noStrike">
                <a:solidFill>
                  <a:srgbClr val="222222"/>
                </a:solidFill>
                <a:ea typeface="Kim jung chul Gothic Regular"/>
              </a:rPr>
              <a:t>프로젝트보다</a:t>
            </a:r>
            <a:r>
              <a:rPr lang="en-US" sz="2600" b="0" i="0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600" b="0" i="0" u="none" strike="noStrike">
                <a:solidFill>
                  <a:srgbClr val="222222"/>
                </a:solidFill>
                <a:ea typeface="Kim jung chul Gothic Regular"/>
              </a:rPr>
              <a:t>프론트적용이</a:t>
            </a:r>
            <a:r>
              <a:rPr lang="en-US" sz="2600" b="0" i="0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600" b="0" i="0" u="none" strike="noStrike">
                <a:solidFill>
                  <a:srgbClr val="222222"/>
                </a:solidFill>
                <a:ea typeface="Kim jung chul Gothic Regular"/>
              </a:rPr>
              <a:t>완성도</a:t>
            </a:r>
            <a:r>
              <a:rPr lang="en-US" sz="2600" b="0" i="0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600" b="0" i="0" u="none" strike="noStrike">
                <a:solidFill>
                  <a:srgbClr val="222222"/>
                </a:solidFill>
                <a:ea typeface="Kim jung chul Gothic Regular"/>
              </a:rPr>
              <a:t>있어졌다고</a:t>
            </a:r>
            <a:r>
              <a:rPr lang="en-US" sz="2600" b="0" i="0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600" b="0" i="0" u="none" strike="noStrike">
                <a:solidFill>
                  <a:srgbClr val="222222"/>
                </a:solidFill>
                <a:ea typeface="Kim jung chul Gothic Regular"/>
              </a:rPr>
              <a:t>생각합니다</a:t>
            </a:r>
            <a:r>
              <a:rPr lang="en-US" sz="2600" b="0" i="0" u="none" strike="noStrike">
                <a:solidFill>
                  <a:srgbClr val="222222"/>
                </a:solidFill>
                <a:latin typeface="Kim jung chul Gothic Regular"/>
              </a:rPr>
              <a:t>. 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4376400" y="3378200"/>
            <a:ext cx="1282700" cy="596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3400" b="0" i="0" u="none" strike="noStrike">
                <a:solidFill>
                  <a:srgbClr val="222222"/>
                </a:solidFill>
                <a:ea typeface="Kim jung chul Gothic Bold"/>
              </a:rPr>
              <a:t>김채윤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436100" y="4953000"/>
            <a:ext cx="4203700" cy="2806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600" b="0" i="0" u="none" strike="noStrike">
                <a:solidFill>
                  <a:srgbClr val="222222"/>
                </a:solidFill>
                <a:ea typeface="Kim jung chul Gothic Regular"/>
              </a:rPr>
              <a:t>이번</a:t>
            </a:r>
            <a:r>
              <a:rPr lang="en-US" sz="2600" b="0" i="0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600" b="0" i="0" u="none" strike="noStrike">
                <a:solidFill>
                  <a:srgbClr val="222222"/>
                </a:solidFill>
                <a:ea typeface="Kim jung chul Gothic Regular"/>
              </a:rPr>
              <a:t>프로젝트에서는</a:t>
            </a:r>
            <a:r>
              <a:rPr lang="en-US" sz="2600" b="0" i="0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600" b="0" i="0" u="none" strike="noStrike">
                <a:solidFill>
                  <a:srgbClr val="222222"/>
                </a:solidFill>
                <a:ea typeface="Kim jung chul Gothic Regular"/>
              </a:rPr>
              <a:t>공공데이터</a:t>
            </a:r>
            <a:r>
              <a:rPr lang="en-US" sz="2600" b="0" i="0" u="none" strike="noStrike">
                <a:solidFill>
                  <a:srgbClr val="222222"/>
                </a:solidFill>
                <a:latin typeface="Kim jung chul Gothic Regular"/>
              </a:rPr>
              <a:t> API</a:t>
            </a:r>
            <a:r>
              <a:rPr lang="ko-KR" sz="2600" b="0" i="0" u="none" strike="noStrike">
                <a:solidFill>
                  <a:srgbClr val="222222"/>
                </a:solidFill>
                <a:ea typeface="Kim jung chul Gothic Regular"/>
              </a:rPr>
              <a:t>를</a:t>
            </a:r>
            <a:r>
              <a:rPr lang="en-US" sz="2600" b="0" i="0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600" b="0" i="0" u="none" strike="noStrike">
                <a:solidFill>
                  <a:srgbClr val="222222"/>
                </a:solidFill>
                <a:ea typeface="Kim jung chul Gothic Regular"/>
              </a:rPr>
              <a:t>연동해보는</a:t>
            </a:r>
            <a:r>
              <a:rPr lang="en-US" sz="2600" b="0" i="0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600" b="0" i="0" u="none" strike="noStrike">
                <a:solidFill>
                  <a:srgbClr val="222222"/>
                </a:solidFill>
                <a:ea typeface="Kim jung chul Gothic Regular"/>
              </a:rPr>
              <a:t>좋은</a:t>
            </a:r>
            <a:r>
              <a:rPr lang="en-US" sz="2600" b="0" i="0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600" b="0" i="0" u="none" strike="noStrike">
                <a:solidFill>
                  <a:srgbClr val="222222"/>
                </a:solidFill>
                <a:ea typeface="Kim jung chul Gothic Regular"/>
              </a:rPr>
              <a:t>경험을</a:t>
            </a:r>
            <a:r>
              <a:rPr lang="en-US" sz="2600" b="0" i="0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600" b="0" i="0" u="none" strike="noStrike">
                <a:solidFill>
                  <a:srgbClr val="222222"/>
                </a:solidFill>
                <a:ea typeface="Kim jung chul Gothic Regular"/>
              </a:rPr>
              <a:t>할</a:t>
            </a:r>
            <a:r>
              <a:rPr lang="en-US" sz="2600" b="0" i="0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600" b="0" i="0" u="none" strike="noStrike">
                <a:solidFill>
                  <a:srgbClr val="222222"/>
                </a:solidFill>
                <a:ea typeface="Kim jung chul Gothic Regular"/>
              </a:rPr>
              <a:t>수</a:t>
            </a:r>
            <a:r>
              <a:rPr lang="en-US" sz="2600" b="0" i="0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600" b="0" i="0" u="none" strike="noStrike">
                <a:solidFill>
                  <a:srgbClr val="222222"/>
                </a:solidFill>
                <a:ea typeface="Kim jung chul Gothic Regular"/>
              </a:rPr>
              <a:t>있었지만</a:t>
            </a:r>
            <a:r>
              <a:rPr lang="en-US" sz="2600" b="0" i="0" u="none" strike="noStrike">
                <a:solidFill>
                  <a:srgbClr val="222222"/>
                </a:solidFill>
                <a:latin typeface="Kim jung chul Gothic Regular"/>
              </a:rPr>
              <a:t>, </a:t>
            </a:r>
            <a:r>
              <a:rPr lang="ko-KR" sz="2600" b="0" i="0" u="none" strike="noStrike">
                <a:solidFill>
                  <a:srgbClr val="222222"/>
                </a:solidFill>
                <a:ea typeface="Kim jung chul Gothic Regular"/>
              </a:rPr>
              <a:t>데이터를</a:t>
            </a:r>
            <a:r>
              <a:rPr lang="en-US" sz="2600" b="0" i="0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600" b="0" i="0" u="none" strike="noStrike">
                <a:solidFill>
                  <a:srgbClr val="222222"/>
                </a:solidFill>
                <a:ea typeface="Kim jung chul Gothic Regular"/>
              </a:rPr>
              <a:t>다양하게</a:t>
            </a:r>
            <a:r>
              <a:rPr lang="en-US" sz="2600" b="0" i="0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600" b="0" i="0" u="none" strike="noStrike">
                <a:solidFill>
                  <a:srgbClr val="222222"/>
                </a:solidFill>
                <a:ea typeface="Kim jung chul Gothic Regular"/>
              </a:rPr>
              <a:t>가공하거나</a:t>
            </a:r>
            <a:r>
              <a:rPr lang="en-US" sz="2600" b="0" i="0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600" b="0" i="0" u="none" strike="noStrike">
                <a:solidFill>
                  <a:srgbClr val="222222"/>
                </a:solidFill>
                <a:ea typeface="Kim jung chul Gothic Regular"/>
              </a:rPr>
              <a:t>시각화하는</a:t>
            </a:r>
            <a:r>
              <a:rPr lang="en-US" sz="2600" b="0" i="0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600" b="0" i="0" u="none" strike="noStrike">
                <a:solidFill>
                  <a:srgbClr val="222222"/>
                </a:solidFill>
                <a:ea typeface="Kim jung chul Gothic Regular"/>
              </a:rPr>
              <a:t>등의</a:t>
            </a:r>
            <a:r>
              <a:rPr lang="en-US" sz="2600" b="0" i="0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600" b="0" i="0" u="none" strike="noStrike">
                <a:solidFill>
                  <a:srgbClr val="222222"/>
                </a:solidFill>
                <a:ea typeface="Kim jung chul Gothic Regular"/>
              </a:rPr>
              <a:t>확장된</a:t>
            </a:r>
            <a:r>
              <a:rPr lang="en-US" sz="2600" b="0" i="0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600" b="0" i="0" u="none" strike="noStrike">
                <a:solidFill>
                  <a:srgbClr val="222222"/>
                </a:solidFill>
                <a:ea typeface="Kim jung chul Gothic Regular"/>
              </a:rPr>
              <a:t>기능까지</a:t>
            </a:r>
            <a:r>
              <a:rPr lang="en-US" sz="2600" b="0" i="0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600" b="0" i="0" u="none" strike="noStrike">
                <a:solidFill>
                  <a:srgbClr val="222222"/>
                </a:solidFill>
                <a:ea typeface="Kim jung chul Gothic Regular"/>
              </a:rPr>
              <a:t>구현하지</a:t>
            </a:r>
            <a:r>
              <a:rPr lang="en-US" sz="2600" b="0" i="0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600" b="0" i="0" u="none" strike="noStrike">
                <a:solidFill>
                  <a:srgbClr val="222222"/>
                </a:solidFill>
                <a:ea typeface="Kim jung chul Gothic Regular"/>
              </a:rPr>
              <a:t>못한</a:t>
            </a:r>
            <a:r>
              <a:rPr lang="en-US" sz="2600" b="0" i="0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600" b="0" i="0" u="none" strike="noStrike">
                <a:solidFill>
                  <a:srgbClr val="222222"/>
                </a:solidFill>
                <a:ea typeface="Kim jung chul Gothic Regular"/>
              </a:rPr>
              <a:t>점이</a:t>
            </a:r>
            <a:r>
              <a:rPr lang="en-US" sz="2600" b="0" i="0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600" b="0" i="0" u="none" strike="noStrike">
                <a:solidFill>
                  <a:srgbClr val="222222"/>
                </a:solidFill>
                <a:ea typeface="Kim jung chul Gothic Regular"/>
              </a:rPr>
              <a:t>아쉬웠습니다</a:t>
            </a:r>
            <a:r>
              <a:rPr lang="en-US" sz="2600" b="0" i="0" u="none" strike="noStrike">
                <a:solidFill>
                  <a:srgbClr val="222222"/>
                </a:solidFill>
                <a:latin typeface="Kim jung chul Gothic Regular"/>
              </a:rPr>
              <a:t>. 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575800" y="3365500"/>
            <a:ext cx="1282700" cy="596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3400" b="0" i="0" u="none" strike="noStrike">
                <a:solidFill>
                  <a:srgbClr val="222222"/>
                </a:solidFill>
                <a:ea typeface="Kim jung chul Gothic Bold"/>
              </a:rPr>
              <a:t>이선진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965700" y="4953000"/>
            <a:ext cx="4241800" cy="3733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600" b="0" i="0" u="none" strike="noStrike">
                <a:solidFill>
                  <a:srgbClr val="222222"/>
                </a:solidFill>
                <a:ea typeface="Kim jung chul Gothic Regular"/>
              </a:rPr>
              <a:t>공공데이터를</a:t>
            </a:r>
            <a:r>
              <a:rPr lang="en-US" sz="2600" b="0" i="0" u="none" strike="noStrike">
                <a:solidFill>
                  <a:srgbClr val="222222"/>
                </a:solidFill>
                <a:latin typeface="Kim jung chul Gothic Regular"/>
              </a:rPr>
              <a:t> api</a:t>
            </a:r>
            <a:r>
              <a:rPr lang="ko-KR" sz="2600" b="0" i="0" u="none" strike="noStrike">
                <a:solidFill>
                  <a:srgbClr val="222222"/>
                </a:solidFill>
                <a:ea typeface="Kim jung chul Gothic Regular"/>
              </a:rPr>
              <a:t>와</a:t>
            </a:r>
            <a:r>
              <a:rPr lang="en-US" sz="2600" b="0" i="0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600" b="0" i="0" u="none" strike="noStrike">
                <a:solidFill>
                  <a:srgbClr val="222222"/>
                </a:solidFill>
                <a:ea typeface="Kim jung chul Gothic Regular"/>
              </a:rPr>
              <a:t>함께</a:t>
            </a:r>
            <a:r>
              <a:rPr lang="en-US" sz="2600" b="0" i="0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600" b="0" i="0" u="none" strike="noStrike">
                <a:solidFill>
                  <a:srgbClr val="222222"/>
                </a:solidFill>
                <a:ea typeface="Kim jung chul Gothic Regular"/>
              </a:rPr>
              <a:t>사용하며</a:t>
            </a:r>
            <a:r>
              <a:rPr lang="en-US" sz="2600" b="0" i="0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600" b="0" i="0" u="none" strike="noStrike">
                <a:solidFill>
                  <a:srgbClr val="222222"/>
                </a:solidFill>
                <a:ea typeface="Kim jung chul Gothic Regular"/>
              </a:rPr>
              <a:t>빠르게</a:t>
            </a:r>
            <a:r>
              <a:rPr lang="en-US" sz="2600" b="0" i="0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600" b="0" i="0" u="none" strike="noStrike">
                <a:solidFill>
                  <a:srgbClr val="222222"/>
                </a:solidFill>
                <a:ea typeface="Kim jung chul Gothic Regular"/>
              </a:rPr>
              <a:t>작업하느라</a:t>
            </a:r>
            <a:r>
              <a:rPr lang="en-US" sz="2600" b="0" i="0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600" b="0" i="0" u="none" strike="noStrike">
                <a:solidFill>
                  <a:srgbClr val="222222"/>
                </a:solidFill>
                <a:ea typeface="Kim jung chul Gothic Regular"/>
              </a:rPr>
              <a:t>간단한</a:t>
            </a:r>
            <a:r>
              <a:rPr lang="en-US" sz="2600" b="0" i="0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600" b="0" i="0" u="none" strike="noStrike">
                <a:solidFill>
                  <a:srgbClr val="222222"/>
                </a:solidFill>
                <a:ea typeface="Kim jung chul Gothic Regular"/>
              </a:rPr>
              <a:t>기능</a:t>
            </a:r>
            <a:r>
              <a:rPr lang="en-US" sz="2600" b="0" i="0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600" b="0" i="0" u="none" strike="noStrike">
                <a:solidFill>
                  <a:srgbClr val="222222"/>
                </a:solidFill>
                <a:ea typeface="Kim jung chul Gothic Regular"/>
              </a:rPr>
              <a:t>구현에만</a:t>
            </a:r>
            <a:r>
              <a:rPr lang="en-US" sz="2600" b="0" i="0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600" b="0" i="0" u="none" strike="noStrike">
                <a:solidFill>
                  <a:srgbClr val="222222"/>
                </a:solidFill>
                <a:ea typeface="Kim jung chul Gothic Regular"/>
              </a:rPr>
              <a:t>집중했던것</a:t>
            </a:r>
            <a:r>
              <a:rPr lang="en-US" sz="2600" b="0" i="0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600" b="0" i="0" u="none" strike="noStrike">
                <a:solidFill>
                  <a:srgbClr val="222222"/>
                </a:solidFill>
                <a:ea typeface="Kim jung chul Gothic Regular"/>
              </a:rPr>
              <a:t>같습니다</a:t>
            </a:r>
            <a:r>
              <a:rPr lang="en-US" sz="2600" b="0" i="0" u="none" strike="noStrike">
                <a:solidFill>
                  <a:srgbClr val="222222"/>
                </a:solidFill>
                <a:latin typeface="Kim jung chul Gothic Regular"/>
              </a:rPr>
              <a:t>. </a:t>
            </a:r>
            <a:r>
              <a:rPr lang="ko-KR" sz="2600" b="0" i="0" u="none" strike="noStrike">
                <a:solidFill>
                  <a:srgbClr val="222222"/>
                </a:solidFill>
                <a:ea typeface="Kim jung chul Gothic Regular"/>
              </a:rPr>
              <a:t>더</a:t>
            </a:r>
            <a:r>
              <a:rPr lang="en-US" sz="2600" b="0" i="0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600" b="0" i="0" u="none" strike="noStrike">
                <a:solidFill>
                  <a:srgbClr val="222222"/>
                </a:solidFill>
                <a:ea typeface="Kim jung chul Gothic Regular"/>
              </a:rPr>
              <a:t>활용할수</a:t>
            </a:r>
            <a:r>
              <a:rPr lang="en-US" sz="2600" b="0" i="0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600" b="0" i="0" u="none" strike="noStrike">
                <a:solidFill>
                  <a:srgbClr val="222222"/>
                </a:solidFill>
                <a:ea typeface="Kim jung chul Gothic Regular"/>
              </a:rPr>
              <a:t>있는</a:t>
            </a:r>
            <a:r>
              <a:rPr lang="en-US" sz="2600" b="0" i="0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600" b="0" i="0" u="none" strike="noStrike">
                <a:solidFill>
                  <a:srgbClr val="222222"/>
                </a:solidFill>
                <a:ea typeface="Kim jung chul Gothic Regular"/>
              </a:rPr>
              <a:t>페이지를</a:t>
            </a:r>
            <a:r>
              <a:rPr lang="en-US" sz="2600" b="0" i="0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600" b="0" i="0" u="none" strike="noStrike">
                <a:solidFill>
                  <a:srgbClr val="222222"/>
                </a:solidFill>
                <a:ea typeface="Kim jung chul Gothic Regular"/>
              </a:rPr>
              <a:t>활용못해</a:t>
            </a:r>
            <a:r>
              <a:rPr lang="en-US" sz="2600" b="0" i="0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600" b="0" i="0" u="none" strike="noStrike">
                <a:solidFill>
                  <a:srgbClr val="222222"/>
                </a:solidFill>
                <a:ea typeface="Kim jung chul Gothic Regular"/>
              </a:rPr>
              <a:t>아쉽습니다</a:t>
            </a:r>
            <a:r>
              <a:rPr lang="en-US" sz="2600" b="0" i="0" u="none" strike="noStrike">
                <a:solidFill>
                  <a:srgbClr val="222222"/>
                </a:solidFill>
                <a:latin typeface="Kim jung chul Gothic Regular"/>
              </a:rPr>
              <a:t>. </a:t>
            </a:r>
            <a:r>
              <a:rPr lang="ko-KR" sz="2600" b="0" i="0" u="none" strike="noStrike">
                <a:solidFill>
                  <a:srgbClr val="222222"/>
                </a:solidFill>
                <a:ea typeface="Kim jung chul Gothic Regular"/>
              </a:rPr>
              <a:t>다음</a:t>
            </a:r>
            <a:r>
              <a:rPr lang="en-US" sz="2600" b="0" i="0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600" b="0" i="0" u="none" strike="noStrike">
                <a:solidFill>
                  <a:srgbClr val="222222"/>
                </a:solidFill>
                <a:ea typeface="Kim jung chul Gothic Regular"/>
              </a:rPr>
              <a:t>프로젝트때는</a:t>
            </a:r>
            <a:r>
              <a:rPr lang="en-US" sz="2600" b="0" i="0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600" b="0" i="0" u="none" strike="noStrike">
                <a:solidFill>
                  <a:srgbClr val="222222"/>
                </a:solidFill>
                <a:ea typeface="Kim jung chul Gothic Regular"/>
              </a:rPr>
              <a:t>데이터를</a:t>
            </a:r>
            <a:r>
              <a:rPr lang="en-US" sz="2600" b="0" i="0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600" b="0" i="0" u="none" strike="noStrike">
                <a:solidFill>
                  <a:srgbClr val="222222"/>
                </a:solidFill>
                <a:ea typeface="Kim jung chul Gothic Regular"/>
              </a:rPr>
              <a:t>이용하여</a:t>
            </a:r>
            <a:r>
              <a:rPr lang="en-US" sz="2600" b="0" i="0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600" b="0" i="0" u="none" strike="noStrike">
                <a:solidFill>
                  <a:srgbClr val="222222"/>
                </a:solidFill>
                <a:ea typeface="Kim jung chul Gothic Regular"/>
              </a:rPr>
              <a:t>여러</a:t>
            </a:r>
            <a:r>
              <a:rPr lang="en-US" sz="2600" b="0" i="0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600" b="0" i="0" u="none" strike="noStrike">
                <a:solidFill>
                  <a:srgbClr val="222222"/>
                </a:solidFill>
                <a:ea typeface="Kim jung chul Gothic Regular"/>
              </a:rPr>
              <a:t>기능을</a:t>
            </a:r>
            <a:r>
              <a:rPr lang="en-US" sz="2600" b="0" i="0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600" b="0" i="0" u="none" strike="noStrike">
                <a:solidFill>
                  <a:srgbClr val="222222"/>
                </a:solidFill>
                <a:ea typeface="Kim jung chul Gothic Regular"/>
              </a:rPr>
              <a:t>구현할것</a:t>
            </a:r>
            <a:r>
              <a:rPr lang="en-US" sz="2600" b="0" i="0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600" b="0" i="0" u="none" strike="noStrike">
                <a:solidFill>
                  <a:srgbClr val="222222"/>
                </a:solidFill>
                <a:ea typeface="Kim jung chul Gothic Regular"/>
              </a:rPr>
              <a:t>같습니다</a:t>
            </a:r>
            <a:r>
              <a:rPr lang="en-US" sz="2600" b="0" i="0" u="none" strike="noStrike">
                <a:solidFill>
                  <a:srgbClr val="222222"/>
                </a:solidFill>
                <a:latin typeface="Kim jung chul Gothic Regular"/>
              </a:rPr>
              <a:t>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105400" y="3365500"/>
            <a:ext cx="1282700" cy="596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3400" b="0" i="0" u="none" strike="noStrike">
                <a:solidFill>
                  <a:srgbClr val="222222"/>
                </a:solidFill>
                <a:ea typeface="Kim jung chul Gothic Bold"/>
              </a:rPr>
              <a:t>성유리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69900" y="4953000"/>
            <a:ext cx="3911600" cy="3835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700" b="0" i="0" u="none" strike="noStrike">
                <a:solidFill>
                  <a:srgbClr val="222222"/>
                </a:solidFill>
                <a:latin typeface="Kim jung chul Gothic Regular"/>
              </a:rPr>
              <a:t>Api</a:t>
            </a:r>
            <a:r>
              <a:rPr lang="ko-KR" sz="2700" b="0" i="0" u="none" strike="noStrike">
                <a:solidFill>
                  <a:srgbClr val="222222"/>
                </a:solidFill>
                <a:ea typeface="Kim jung chul Gothic Regular"/>
              </a:rPr>
              <a:t>리콜</a:t>
            </a:r>
            <a:r>
              <a:rPr lang="en-US" sz="2700" b="0" i="0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700" b="0" i="0" u="none" strike="noStrike">
                <a:solidFill>
                  <a:srgbClr val="222222"/>
                </a:solidFill>
                <a:ea typeface="Kim jung chul Gothic Regular"/>
              </a:rPr>
              <a:t>데이터를</a:t>
            </a:r>
            <a:r>
              <a:rPr lang="en-US" sz="2700" b="0" i="0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700" b="0" i="0" u="none" strike="noStrike">
                <a:solidFill>
                  <a:srgbClr val="222222"/>
                </a:solidFill>
                <a:ea typeface="Kim jung chul Gothic Regular"/>
              </a:rPr>
              <a:t>활용하여</a:t>
            </a:r>
            <a:r>
              <a:rPr lang="en-US" sz="2700" b="0" i="0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700" b="0" i="0" u="none" strike="noStrike">
                <a:solidFill>
                  <a:srgbClr val="222222"/>
                </a:solidFill>
                <a:ea typeface="Kim jung chul Gothic Regular"/>
              </a:rPr>
              <a:t>어떤</a:t>
            </a:r>
            <a:r>
              <a:rPr lang="en-US" sz="2700" b="0" i="0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700" b="0" i="0" u="none" strike="noStrike">
                <a:solidFill>
                  <a:srgbClr val="222222"/>
                </a:solidFill>
                <a:ea typeface="Kim jung chul Gothic Regular"/>
              </a:rPr>
              <a:t>프로젝트를</a:t>
            </a:r>
            <a:r>
              <a:rPr lang="en-US" sz="2700" b="0" i="0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700" b="0" i="0" u="none" strike="noStrike">
                <a:solidFill>
                  <a:srgbClr val="222222"/>
                </a:solidFill>
                <a:ea typeface="Kim jung chul Gothic Regular"/>
              </a:rPr>
              <a:t>만들지</a:t>
            </a:r>
            <a:r>
              <a:rPr lang="en-US" sz="2700" b="0" i="0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700" b="0" i="0" u="none" strike="noStrike">
                <a:solidFill>
                  <a:srgbClr val="222222"/>
                </a:solidFill>
                <a:ea typeface="Kim jung chul Gothic Regular"/>
              </a:rPr>
              <a:t>고민이</a:t>
            </a:r>
            <a:r>
              <a:rPr lang="en-US" sz="2700" b="0" i="0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700" b="0" i="0" u="none" strike="noStrike">
                <a:solidFill>
                  <a:srgbClr val="222222"/>
                </a:solidFill>
                <a:ea typeface="Kim jung chul Gothic Regular"/>
              </a:rPr>
              <a:t>많았습니다</a:t>
            </a:r>
            <a:r>
              <a:rPr lang="en-US" sz="2700" b="0" i="0" u="none" strike="noStrike">
                <a:solidFill>
                  <a:srgbClr val="222222"/>
                </a:solidFill>
                <a:latin typeface="Kim jung chul Gothic Regular"/>
              </a:rPr>
              <a:t>. </a:t>
            </a:r>
            <a:r>
              <a:rPr lang="ko-KR" sz="2700" b="0" i="0" u="none" strike="noStrike">
                <a:solidFill>
                  <a:srgbClr val="222222"/>
                </a:solidFill>
                <a:ea typeface="Kim jung chul Gothic Regular"/>
              </a:rPr>
              <a:t>또한</a:t>
            </a:r>
            <a:r>
              <a:rPr lang="en-US" sz="2700" b="0" i="0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700" b="0" i="0" u="none" strike="noStrike">
                <a:solidFill>
                  <a:srgbClr val="222222"/>
                </a:solidFill>
                <a:ea typeface="Kim jung chul Gothic Regular"/>
              </a:rPr>
              <a:t>처음</a:t>
            </a:r>
            <a:r>
              <a:rPr lang="en-US" sz="2700" b="0" i="0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700" b="0" i="0" u="none" strike="noStrike">
                <a:solidFill>
                  <a:srgbClr val="222222"/>
                </a:solidFill>
                <a:ea typeface="Kim jung chul Gothic Regular"/>
              </a:rPr>
              <a:t>계획했던</a:t>
            </a:r>
            <a:r>
              <a:rPr lang="en-US" sz="2700" b="0" i="0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700" b="0" i="0" u="none" strike="noStrike">
                <a:solidFill>
                  <a:srgbClr val="222222"/>
                </a:solidFill>
                <a:ea typeface="Kim jung chul Gothic Regular"/>
              </a:rPr>
              <a:t>만큼</a:t>
            </a:r>
            <a:r>
              <a:rPr lang="en-US" sz="2700" b="0" i="0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700" b="0" i="0" u="none" strike="noStrike">
                <a:solidFill>
                  <a:srgbClr val="222222"/>
                </a:solidFill>
                <a:ea typeface="Kim jung chul Gothic Regular"/>
              </a:rPr>
              <a:t>페이지를</a:t>
            </a:r>
            <a:r>
              <a:rPr lang="en-US" sz="2700" b="0" i="0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700" b="0" i="0" u="none" strike="noStrike">
                <a:solidFill>
                  <a:srgbClr val="222222"/>
                </a:solidFill>
                <a:ea typeface="Kim jung chul Gothic Regular"/>
              </a:rPr>
              <a:t>만들지</a:t>
            </a:r>
            <a:r>
              <a:rPr lang="en-US" sz="2700" b="0" i="0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700" b="0" i="0" u="none" strike="noStrike">
                <a:solidFill>
                  <a:srgbClr val="222222"/>
                </a:solidFill>
                <a:ea typeface="Kim jung chul Gothic Regular"/>
              </a:rPr>
              <a:t>못하여</a:t>
            </a:r>
            <a:r>
              <a:rPr lang="en-US" sz="2700" b="0" i="0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700" b="0" i="0" u="none" strike="noStrike">
                <a:solidFill>
                  <a:srgbClr val="222222"/>
                </a:solidFill>
                <a:ea typeface="Kim jung chul Gothic Regular"/>
              </a:rPr>
              <a:t>아쉽습니다</a:t>
            </a:r>
            <a:r>
              <a:rPr lang="en-US" sz="2700" b="0" i="0" u="none" strike="noStrike">
                <a:solidFill>
                  <a:srgbClr val="222222"/>
                </a:solidFill>
                <a:latin typeface="Kim jung chul Gothic Regular"/>
              </a:rPr>
              <a:t>. </a:t>
            </a:r>
            <a:r>
              <a:rPr lang="ko-KR" sz="2700" b="0" i="0" u="none" strike="noStrike">
                <a:solidFill>
                  <a:srgbClr val="222222"/>
                </a:solidFill>
                <a:ea typeface="Kim jung chul Gothic Regular"/>
              </a:rPr>
              <a:t>다음에는</a:t>
            </a:r>
            <a:r>
              <a:rPr lang="en-US" sz="2700" b="0" i="0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700" b="0" i="0" u="none" strike="noStrike">
                <a:solidFill>
                  <a:srgbClr val="222222"/>
                </a:solidFill>
                <a:ea typeface="Kim jung chul Gothic Regular"/>
              </a:rPr>
              <a:t>더</a:t>
            </a:r>
            <a:r>
              <a:rPr lang="en-US" sz="2700" b="0" i="0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700" b="0" i="0" u="none" strike="noStrike">
                <a:solidFill>
                  <a:srgbClr val="222222"/>
                </a:solidFill>
                <a:ea typeface="Kim jung chul Gothic Regular"/>
              </a:rPr>
              <a:t>적극적으로</a:t>
            </a:r>
            <a:r>
              <a:rPr lang="en-US" sz="2700" b="0" i="0" u="none" strike="noStrike">
                <a:solidFill>
                  <a:srgbClr val="222222"/>
                </a:solidFill>
                <a:latin typeface="Kim jung chul Gothic Regular"/>
              </a:rPr>
              <a:t> api</a:t>
            </a:r>
            <a:r>
              <a:rPr lang="ko-KR" sz="2700" b="0" i="0" u="none" strike="noStrike">
                <a:solidFill>
                  <a:srgbClr val="222222"/>
                </a:solidFill>
                <a:ea typeface="Kim jung chul Gothic Regular"/>
              </a:rPr>
              <a:t>호출을</a:t>
            </a:r>
            <a:r>
              <a:rPr lang="en-US" sz="2700" b="0" i="0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700" b="0" i="0" u="none" strike="noStrike">
                <a:solidFill>
                  <a:srgbClr val="222222"/>
                </a:solidFill>
                <a:ea typeface="Kim jung chul Gothic Regular"/>
              </a:rPr>
              <a:t>활용하여</a:t>
            </a:r>
            <a:r>
              <a:rPr lang="en-US" sz="2700" b="0" i="0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700" b="0" i="0" u="none" strike="noStrike">
                <a:solidFill>
                  <a:srgbClr val="222222"/>
                </a:solidFill>
                <a:ea typeface="Kim jung chul Gothic Regular"/>
              </a:rPr>
              <a:t>웹</a:t>
            </a:r>
            <a:r>
              <a:rPr lang="en-US" sz="2700" b="0" i="0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700" b="0" i="0" u="none" strike="noStrike">
                <a:solidFill>
                  <a:srgbClr val="222222"/>
                </a:solidFill>
                <a:ea typeface="Kim jung chul Gothic Regular"/>
              </a:rPr>
              <a:t>페이지를</a:t>
            </a:r>
            <a:r>
              <a:rPr lang="en-US" sz="2700" b="0" i="0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700" b="0" i="0" u="none" strike="noStrike">
                <a:solidFill>
                  <a:srgbClr val="222222"/>
                </a:solidFill>
                <a:ea typeface="Kim jung chul Gothic Regular"/>
              </a:rPr>
              <a:t>구성해</a:t>
            </a:r>
            <a:r>
              <a:rPr lang="en-US" sz="2700" b="0" i="0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700" b="0" i="0" u="none" strike="noStrike">
                <a:solidFill>
                  <a:srgbClr val="222222"/>
                </a:solidFill>
                <a:ea typeface="Kim jung chul Gothic Regular"/>
              </a:rPr>
              <a:t>보고</a:t>
            </a:r>
            <a:r>
              <a:rPr lang="en-US" sz="2700" b="0" i="0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700" b="0" i="0" u="none" strike="noStrike">
                <a:solidFill>
                  <a:srgbClr val="222222"/>
                </a:solidFill>
                <a:ea typeface="Kim jung chul Gothic Regular"/>
              </a:rPr>
              <a:t>싶습니다</a:t>
            </a:r>
            <a:r>
              <a:rPr lang="en-US" sz="2700" b="0" i="0" u="none" strike="noStrike">
                <a:solidFill>
                  <a:srgbClr val="222222"/>
                </a:solidFill>
                <a:latin typeface="Kim jung chul Gothic Regular"/>
              </a:rPr>
              <a:t>. 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816100" y="3670300"/>
            <a:ext cx="685800" cy="330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1800" b="0" i="0" u="none" strike="noStrike">
                <a:solidFill>
                  <a:srgbClr val="222222"/>
                </a:solidFill>
                <a:latin typeface="Kim jung chul Gothic Bold"/>
              </a:rPr>
              <a:t>(</a:t>
            </a:r>
            <a:r>
              <a:rPr lang="ko-KR" sz="1800" b="0" i="0" u="none" strike="noStrike">
                <a:solidFill>
                  <a:srgbClr val="222222"/>
                </a:solidFill>
                <a:ea typeface="Kim jung chul Gothic Bold"/>
              </a:rPr>
              <a:t>팀장</a:t>
            </a:r>
            <a:r>
              <a:rPr lang="en-US" sz="1800" b="0" i="0" u="none" strike="noStrike">
                <a:solidFill>
                  <a:srgbClr val="222222"/>
                </a:solidFill>
                <a:latin typeface="Kim jung chul Gothic Bold"/>
              </a:rPr>
              <a:t>)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520700" y="3454400"/>
            <a:ext cx="1270000" cy="596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3400" b="0" i="0" u="none" strike="noStrike">
                <a:solidFill>
                  <a:srgbClr val="222222"/>
                </a:solidFill>
                <a:ea typeface="Kim jung chul Gothic Bold"/>
              </a:rPr>
              <a:t>우주연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193800" y="584200"/>
            <a:ext cx="48387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4800" b="0" i="0" u="none" strike="noStrike">
                <a:solidFill>
                  <a:srgbClr val="585755"/>
                </a:solidFill>
                <a:ea typeface="Kim jung chul Gothic Bold"/>
              </a:rPr>
              <a:t>프로젝트</a:t>
            </a:r>
            <a:r>
              <a:rPr lang="en-US" sz="4800" b="0" i="0" u="none" strike="noStrike">
                <a:solidFill>
                  <a:srgbClr val="585755"/>
                </a:solidFill>
                <a:latin typeface="Kim jung chul Gothic Bold"/>
              </a:rPr>
              <a:t> </a:t>
            </a:r>
            <a:r>
              <a:rPr lang="ko-KR" sz="4800" b="0" i="0" u="none" strike="noStrike">
                <a:solidFill>
                  <a:srgbClr val="585755"/>
                </a:solidFill>
                <a:ea typeface="Kim jung chul Gothic Bold"/>
              </a:rPr>
              <a:t>자체평가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6400" y="6286500"/>
            <a:ext cx="19088100" cy="44069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04500" y="2933700"/>
            <a:ext cx="838200" cy="863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482600" y="1168400"/>
            <a:ext cx="876300" cy="63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2900" y="3327400"/>
            <a:ext cx="838200" cy="8636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5930900" y="7467600"/>
            <a:ext cx="10121900" cy="2082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49400"/>
              </a:lnSpc>
              <a:buClr>
                <a:srgbClr val="222222"/>
              </a:buClr>
              <a:buFont typeface="Arial"/>
              <a:buChar char="●"/>
            </a:pPr>
            <a:r>
              <a:rPr lang="ko-KR" sz="2400" b="0" i="0" u="none" strike="noStrike">
                <a:solidFill>
                  <a:srgbClr val="222222"/>
                </a:solidFill>
                <a:ea typeface="Kim jung chul Gothic Regular"/>
              </a:rPr>
              <a:t>리콜</a:t>
            </a:r>
            <a:r>
              <a:rPr lang="en-US" sz="2400" b="0" i="0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400" b="0" i="0" u="none" strike="noStrike">
                <a:solidFill>
                  <a:srgbClr val="222222"/>
                </a:solidFill>
                <a:ea typeface="Kim jung chul Gothic Regular"/>
              </a:rPr>
              <a:t>데이터</a:t>
            </a:r>
            <a:r>
              <a:rPr lang="en-US" sz="2400" b="0" i="0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400" b="0" i="0" u="none" strike="noStrike">
                <a:solidFill>
                  <a:srgbClr val="222222"/>
                </a:solidFill>
                <a:ea typeface="Kim jung chul Gothic Regular"/>
              </a:rPr>
              <a:t>수집</a:t>
            </a:r>
            <a:r>
              <a:rPr lang="en-US" sz="2400" b="0" i="0" u="none" strike="noStrike">
                <a:solidFill>
                  <a:srgbClr val="222222"/>
                </a:solidFill>
                <a:latin typeface="Kim jung chul Gothic Regular"/>
              </a:rPr>
              <a:t>: </a:t>
            </a:r>
            <a:r>
              <a:rPr lang="ko-KR" sz="2400" b="0" i="0" u="none" strike="noStrike">
                <a:solidFill>
                  <a:srgbClr val="222222"/>
                </a:solidFill>
                <a:ea typeface="Kim jung chul Gothic Regular"/>
              </a:rPr>
              <a:t>크롤링</a:t>
            </a:r>
            <a:r>
              <a:rPr lang="en-US" sz="2400" b="0" i="0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400" b="0" i="0" u="none" strike="noStrike">
                <a:solidFill>
                  <a:srgbClr val="222222"/>
                </a:solidFill>
                <a:ea typeface="Kim jung chul Gothic Regular"/>
              </a:rPr>
              <a:t>또는</a:t>
            </a:r>
            <a:r>
              <a:rPr lang="en-US" sz="2400" b="0" i="0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400" b="0" i="0" u="none" strike="noStrike">
                <a:solidFill>
                  <a:srgbClr val="222222"/>
                </a:solidFill>
                <a:ea typeface="Kim jung chul Gothic Regular"/>
              </a:rPr>
              <a:t>공공</a:t>
            </a:r>
            <a:r>
              <a:rPr lang="en-US" sz="2400" b="0" i="0" u="none" strike="noStrike">
                <a:solidFill>
                  <a:srgbClr val="222222"/>
                </a:solidFill>
                <a:latin typeface="Kim jung chul Gothic Regular"/>
              </a:rPr>
              <a:t> API </a:t>
            </a:r>
            <a:r>
              <a:rPr lang="ko-KR" sz="2400" b="0" i="0" u="none" strike="noStrike">
                <a:solidFill>
                  <a:srgbClr val="222222"/>
                </a:solidFill>
                <a:ea typeface="Kim jung chul Gothic Regular"/>
              </a:rPr>
              <a:t>활용</a:t>
            </a:r>
          </a:p>
          <a:p>
            <a:pPr marL="342900" lvl="0" indent="-342900" algn="l">
              <a:lnSpc>
                <a:spcPct val="149400"/>
              </a:lnSpc>
              <a:buClr>
                <a:srgbClr val="222222"/>
              </a:buClr>
              <a:buFont typeface="Arial"/>
              <a:buChar char="●"/>
            </a:pPr>
            <a:r>
              <a:rPr lang="ko-KR" sz="2400" b="0" i="0" u="none" strike="noStrike">
                <a:solidFill>
                  <a:srgbClr val="222222"/>
                </a:solidFill>
                <a:ea typeface="Kim jung chul Gothic Regular"/>
              </a:rPr>
              <a:t>제조사</a:t>
            </a:r>
            <a:r>
              <a:rPr lang="en-US" sz="2400" b="0" i="0" u="none" strike="noStrike">
                <a:solidFill>
                  <a:srgbClr val="222222"/>
                </a:solidFill>
                <a:latin typeface="Kim jung chul Gothic Regular"/>
              </a:rPr>
              <a:t> / </a:t>
            </a:r>
            <a:r>
              <a:rPr lang="ko-KR" sz="2400" b="0" i="0" u="none" strike="noStrike">
                <a:solidFill>
                  <a:srgbClr val="222222"/>
                </a:solidFill>
                <a:ea typeface="Kim jung chul Gothic Regular"/>
              </a:rPr>
              <a:t>차종별</a:t>
            </a:r>
            <a:r>
              <a:rPr lang="en-US" sz="2400" b="0" i="0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400" b="0" i="0" u="none" strike="noStrike">
                <a:solidFill>
                  <a:srgbClr val="222222"/>
                </a:solidFill>
                <a:ea typeface="Kim jung chul Gothic Regular"/>
              </a:rPr>
              <a:t>검색</a:t>
            </a:r>
            <a:r>
              <a:rPr lang="en-US" sz="2400" b="0" i="0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400" b="0" i="0" u="none" strike="noStrike">
                <a:solidFill>
                  <a:srgbClr val="222222"/>
                </a:solidFill>
                <a:ea typeface="Kim jung chul Gothic Regular"/>
              </a:rPr>
              <a:t>기능</a:t>
            </a:r>
            <a:r>
              <a:rPr lang="en-US" sz="2400" b="0" i="0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400" b="0" i="0" u="none" strike="noStrike">
                <a:solidFill>
                  <a:srgbClr val="222222"/>
                </a:solidFill>
                <a:ea typeface="Kim jung chul Gothic Regular"/>
              </a:rPr>
              <a:t>제공</a:t>
            </a:r>
          </a:p>
          <a:p>
            <a:pPr marL="342900" lvl="0" indent="-342900" algn="l">
              <a:lnSpc>
                <a:spcPct val="149400"/>
              </a:lnSpc>
              <a:buClr>
                <a:srgbClr val="222222"/>
              </a:buClr>
              <a:buFont typeface="Arial"/>
              <a:buChar char="●"/>
            </a:pPr>
            <a:r>
              <a:rPr lang="ko-KR" sz="2400" b="0" i="0" u="none" strike="noStrike">
                <a:solidFill>
                  <a:srgbClr val="222222"/>
                </a:solidFill>
                <a:ea typeface="Kim jung chul Gothic Regular"/>
              </a:rPr>
              <a:t>리콜</a:t>
            </a:r>
            <a:r>
              <a:rPr lang="en-US" sz="2400" b="0" i="0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400" b="0" i="0" u="none" strike="noStrike">
                <a:solidFill>
                  <a:srgbClr val="222222"/>
                </a:solidFill>
                <a:ea typeface="Kim jung chul Gothic Regular"/>
              </a:rPr>
              <a:t>상세</a:t>
            </a:r>
            <a:r>
              <a:rPr lang="en-US" sz="2400" b="0" i="0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400" b="0" i="0" u="none" strike="noStrike">
                <a:solidFill>
                  <a:srgbClr val="222222"/>
                </a:solidFill>
                <a:ea typeface="Kim jung chul Gothic Regular"/>
              </a:rPr>
              <a:t>정보</a:t>
            </a:r>
            <a:r>
              <a:rPr lang="en-US" sz="2400" b="0" i="0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400" b="0" i="0" u="none" strike="noStrike">
                <a:solidFill>
                  <a:srgbClr val="222222"/>
                </a:solidFill>
                <a:ea typeface="Kim jung chul Gothic Regular"/>
              </a:rPr>
              <a:t>확인</a:t>
            </a:r>
            <a:r>
              <a:rPr lang="en-US" sz="2400" b="0" i="0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400" b="0" i="0" u="none" strike="noStrike">
                <a:solidFill>
                  <a:srgbClr val="222222"/>
                </a:solidFill>
                <a:ea typeface="Kim jung chul Gothic Regular"/>
              </a:rPr>
              <a:t>가능</a:t>
            </a:r>
          </a:p>
          <a:p>
            <a:pPr marL="342900" lvl="0" indent="-342900" algn="l">
              <a:lnSpc>
                <a:spcPct val="149400"/>
              </a:lnSpc>
              <a:buClr>
                <a:srgbClr val="222222"/>
              </a:buClr>
              <a:buFont typeface="Arial"/>
              <a:buChar char="●"/>
            </a:pPr>
            <a:r>
              <a:rPr lang="ko-KR" sz="2400" b="0" i="0" u="none" strike="noStrike">
                <a:solidFill>
                  <a:srgbClr val="222222"/>
                </a:solidFill>
                <a:ea typeface="Kim jung chul Gothic Regular"/>
              </a:rPr>
              <a:t>최근</a:t>
            </a:r>
            <a:r>
              <a:rPr lang="en-US" sz="2400" b="0" i="0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400" b="0" i="0" u="none" strike="noStrike">
                <a:solidFill>
                  <a:srgbClr val="222222"/>
                </a:solidFill>
                <a:ea typeface="Kim jung chul Gothic Regular"/>
              </a:rPr>
              <a:t>리콜</a:t>
            </a:r>
            <a:r>
              <a:rPr lang="en-US" sz="2400" b="0" i="0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400" b="0" i="0" u="none" strike="noStrike">
                <a:solidFill>
                  <a:srgbClr val="222222"/>
                </a:solidFill>
                <a:ea typeface="Kim jung chul Gothic Regular"/>
              </a:rPr>
              <a:t>목록</a:t>
            </a:r>
            <a:r>
              <a:rPr lang="en-US" sz="2400" b="0" i="0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400" b="0" i="0" u="none" strike="noStrike">
                <a:solidFill>
                  <a:srgbClr val="222222"/>
                </a:solidFill>
                <a:ea typeface="Kim jung chul Gothic Regular"/>
              </a:rPr>
              <a:t>자동</a:t>
            </a:r>
            <a:r>
              <a:rPr lang="en-US" sz="2400" b="0" i="0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400" b="0" i="0" u="none" strike="noStrike">
                <a:solidFill>
                  <a:srgbClr val="222222"/>
                </a:solidFill>
                <a:ea typeface="Kim jung chul Gothic Regular"/>
              </a:rPr>
              <a:t>업데이트</a:t>
            </a:r>
            <a:r>
              <a:rPr lang="en-US" sz="2400" b="0" i="0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400" b="0" i="0" u="none" strike="noStrike">
                <a:solidFill>
                  <a:srgbClr val="222222"/>
                </a:solidFill>
                <a:ea typeface="Kim jung chul Gothic Regular"/>
              </a:rPr>
              <a:t>기능</a:t>
            </a:r>
            <a:r>
              <a:rPr lang="en-US" sz="2400" b="0" i="0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400" b="0" i="0" u="none" strike="noStrike">
                <a:solidFill>
                  <a:srgbClr val="222222"/>
                </a:solidFill>
                <a:ea typeface="Kim jung chul Gothic Regular"/>
              </a:rPr>
              <a:t>포함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882900" y="7493000"/>
            <a:ext cx="2070100" cy="635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3500" b="0" i="0" u="none" strike="noStrike">
                <a:solidFill>
                  <a:srgbClr val="222222"/>
                </a:solidFill>
                <a:ea typeface="Kim jung chul Gothic Bold"/>
              </a:rPr>
              <a:t>주요</a:t>
            </a:r>
            <a:r>
              <a:rPr lang="en-US" sz="3500" b="0" i="0" u="none" strike="noStrike">
                <a:solidFill>
                  <a:srgbClr val="222222"/>
                </a:solidFill>
                <a:latin typeface="Kim jung chul Gothic Bold"/>
              </a:rPr>
              <a:t> </a:t>
            </a:r>
            <a:r>
              <a:rPr lang="ko-KR" sz="3500" b="0" i="0" u="none" strike="noStrike">
                <a:solidFill>
                  <a:srgbClr val="222222"/>
                </a:solidFill>
                <a:ea typeface="Kim jung chul Gothic Bold"/>
              </a:rPr>
              <a:t>기능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604500" y="4953000"/>
            <a:ext cx="5016500" cy="977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700" b="0" i="0" u="none" strike="noStrike">
                <a:solidFill>
                  <a:srgbClr val="222222"/>
                </a:solidFill>
                <a:ea typeface="Kim jung chul Gothic Regular"/>
              </a:rPr>
              <a:t>자동차</a:t>
            </a:r>
            <a:r>
              <a:rPr lang="en-US" sz="2700" b="0" i="0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700" b="0" i="0" u="none" strike="noStrike">
                <a:solidFill>
                  <a:srgbClr val="222222"/>
                </a:solidFill>
                <a:ea typeface="Kim jung chul Gothic Regular"/>
              </a:rPr>
              <a:t>리콜</a:t>
            </a:r>
            <a:r>
              <a:rPr lang="en-US" sz="2700" b="0" i="0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700" b="0" i="0" u="none" strike="noStrike">
                <a:solidFill>
                  <a:srgbClr val="222222"/>
                </a:solidFill>
                <a:ea typeface="Kim jung chul Gothic Regular"/>
              </a:rPr>
              <a:t>정보를</a:t>
            </a:r>
            <a:r>
              <a:rPr lang="en-US" sz="2700" b="0" i="0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700" b="0" i="0" u="none" strike="noStrike">
                <a:solidFill>
                  <a:srgbClr val="222222"/>
                </a:solidFill>
                <a:ea typeface="Kim jung chul Gothic Regular"/>
              </a:rPr>
              <a:t>체계적으로</a:t>
            </a:r>
            <a:r>
              <a:rPr lang="en-US" sz="2700" b="0" i="0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700" b="0" i="0" u="none" strike="noStrike">
                <a:solidFill>
                  <a:srgbClr val="222222"/>
                </a:solidFill>
                <a:ea typeface="Kim jung chul Gothic Regular"/>
              </a:rPr>
              <a:t>수집하고</a:t>
            </a:r>
            <a:r>
              <a:rPr lang="en-US" sz="2700" b="0" i="0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700" b="0" i="0" u="none" strike="noStrike">
                <a:solidFill>
                  <a:srgbClr val="222222"/>
                </a:solidFill>
                <a:ea typeface="Kim jung chul Gothic Regular"/>
              </a:rPr>
              <a:t>제공하는</a:t>
            </a:r>
            <a:r>
              <a:rPr lang="en-US" sz="2700" b="0" i="0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700" b="0" i="0" u="none" strike="noStrike">
                <a:solidFill>
                  <a:srgbClr val="222222"/>
                </a:solidFill>
                <a:ea typeface="Kim jung chul Gothic Regular"/>
              </a:rPr>
              <a:t>웹</a:t>
            </a:r>
            <a:r>
              <a:rPr lang="en-US" sz="2700" b="0" i="0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700" b="0" i="0" u="none" strike="noStrike">
                <a:solidFill>
                  <a:srgbClr val="222222"/>
                </a:solidFill>
                <a:ea typeface="Kim jung chul Gothic Regular"/>
              </a:rPr>
              <a:t>플랫폼</a:t>
            </a:r>
            <a:r>
              <a:rPr lang="en-US" sz="2700" b="0" i="0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700" b="0" i="0" u="none" strike="noStrike">
                <a:solidFill>
                  <a:srgbClr val="222222"/>
                </a:solidFill>
                <a:ea typeface="Kim jung chul Gothic Regular"/>
              </a:rPr>
              <a:t>구축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629900" y="4038600"/>
            <a:ext cx="3060700" cy="673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3800" b="0" i="0" u="none" strike="noStrike">
                <a:solidFill>
                  <a:srgbClr val="222222"/>
                </a:solidFill>
                <a:ea typeface="Kim jung chul Gothic Bold"/>
              </a:rPr>
              <a:t>프로젝트</a:t>
            </a:r>
            <a:r>
              <a:rPr lang="en-US" sz="3800" b="0" i="0" u="none" strike="noStrike">
                <a:solidFill>
                  <a:srgbClr val="222222"/>
                </a:solidFill>
                <a:latin typeface="Kim jung chul Gothic Bold"/>
              </a:rPr>
              <a:t> </a:t>
            </a:r>
            <a:r>
              <a:rPr lang="ko-KR" sz="3800" b="0" i="0" u="none" strike="noStrike">
                <a:solidFill>
                  <a:srgbClr val="222222"/>
                </a:solidFill>
                <a:ea typeface="Kim jung chul Gothic Bold"/>
              </a:rPr>
              <a:t>목표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908300" y="4965700"/>
            <a:ext cx="5207000" cy="508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900" b="0" i="0" u="none" strike="noStrike">
                <a:solidFill>
                  <a:srgbClr val="222222"/>
                </a:solidFill>
                <a:ea typeface="Kim jung chul Gothic Regular"/>
              </a:rPr>
              <a:t>자동차</a:t>
            </a:r>
            <a:r>
              <a:rPr lang="en-US" sz="2900" b="0" i="0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900" b="0" i="0" u="none" strike="noStrike">
                <a:solidFill>
                  <a:srgbClr val="222222"/>
                </a:solidFill>
                <a:ea typeface="Kim jung chul Gothic Regular"/>
              </a:rPr>
              <a:t>리콜</a:t>
            </a:r>
            <a:r>
              <a:rPr lang="en-US" sz="2900" b="0" i="0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900" b="0" i="0" u="none" strike="noStrike">
                <a:solidFill>
                  <a:srgbClr val="222222"/>
                </a:solidFill>
                <a:ea typeface="Kim jung chul Gothic Regular"/>
              </a:rPr>
              <a:t>데이터</a:t>
            </a:r>
            <a:r>
              <a:rPr lang="en-US" sz="2900" b="0" i="0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900" b="0" i="0" u="none" strike="noStrike">
                <a:solidFill>
                  <a:srgbClr val="222222"/>
                </a:solidFill>
                <a:ea typeface="Kim jung chul Gothic Regular"/>
              </a:rPr>
              <a:t>수집</a:t>
            </a:r>
            <a:r>
              <a:rPr lang="en-US" sz="2900" b="0" i="0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900" b="0" i="0" u="none" strike="noStrike">
                <a:solidFill>
                  <a:srgbClr val="222222"/>
                </a:solidFill>
                <a:ea typeface="Kim jung chul Gothic Regular"/>
              </a:rPr>
              <a:t>웹사이트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921000" y="4216400"/>
            <a:ext cx="3543300" cy="673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3800" b="0" i="0" u="none" strike="noStrike">
                <a:solidFill>
                  <a:srgbClr val="222222"/>
                </a:solidFill>
                <a:ea typeface="Kim jung chul Gothic Bold"/>
              </a:rPr>
              <a:t>프로젝트명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93800" y="1447800"/>
            <a:ext cx="2286000" cy="241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1400" b="0" i="0" u="none" strike="noStrike">
                <a:solidFill>
                  <a:srgbClr val="8C887B"/>
                </a:solidFill>
                <a:latin typeface="Kim jung chul Gothic Regular"/>
              </a:rPr>
              <a:t>Project Overview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93800" y="584200"/>
            <a:ext cx="41656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4800" b="0" i="0" u="none" strike="noStrike">
                <a:solidFill>
                  <a:srgbClr val="585755"/>
                </a:solidFill>
                <a:ea typeface="Kim jung chul Gothic Bold"/>
              </a:rPr>
              <a:t>프로젝트</a:t>
            </a:r>
            <a:r>
              <a:rPr lang="en-US" sz="4800" b="0" i="0" u="none" strike="noStrike">
                <a:solidFill>
                  <a:srgbClr val="585755"/>
                </a:solidFill>
                <a:latin typeface="Kim jung chul Gothic Bold"/>
              </a:rPr>
              <a:t> </a:t>
            </a:r>
            <a:r>
              <a:rPr lang="ko-KR" sz="4800" b="0" i="0" u="none" strike="noStrike">
                <a:solidFill>
                  <a:srgbClr val="585755"/>
                </a:solidFill>
                <a:ea typeface="Kim jung chul Gothic Bold"/>
              </a:rPr>
              <a:t>개요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7800" y="2476500"/>
            <a:ext cx="7950200" cy="6172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4700" y="2476500"/>
            <a:ext cx="8102600" cy="6172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2700" y="2476500"/>
            <a:ext cx="8102600" cy="6172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289300" y="2476500"/>
            <a:ext cx="8102600" cy="6172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532100" y="5295900"/>
            <a:ext cx="304800" cy="508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36300" y="5295900"/>
            <a:ext cx="304800" cy="50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53200" y="5295900"/>
            <a:ext cx="304800" cy="508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57400" y="5295900"/>
            <a:ext cx="304800" cy="508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-5400000">
            <a:off x="482600" y="1168400"/>
            <a:ext cx="876300" cy="635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4274800" y="5664200"/>
            <a:ext cx="2616200" cy="927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800" b="0" i="0" u="none" strike="noStrike">
                <a:solidFill>
                  <a:srgbClr val="585755"/>
                </a:solidFill>
                <a:latin typeface="Kim jung chul Gothic Bold"/>
              </a:rPr>
              <a:t>Full-Stack</a:t>
            </a:r>
          </a:p>
          <a:p>
            <a:pPr lvl="0" algn="ctr">
              <a:lnSpc>
                <a:spcPct val="99600"/>
              </a:lnSpc>
            </a:pPr>
            <a:r>
              <a:rPr lang="ko-KR" sz="2800" b="0" i="0" u="none" strike="noStrike">
                <a:solidFill>
                  <a:srgbClr val="585755"/>
                </a:solidFill>
                <a:ea typeface="Kim jung chul Gothic Bold"/>
              </a:rPr>
              <a:t>공지사항</a:t>
            </a:r>
            <a:r>
              <a:rPr lang="en-US" sz="2800" b="0" i="0" u="none" strike="noStrike">
                <a:solidFill>
                  <a:srgbClr val="585755"/>
                </a:solidFill>
                <a:latin typeface="Kim jung chul Gothic Bold"/>
              </a:rPr>
              <a:t>,FAQ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4643100" y="3911600"/>
            <a:ext cx="2095500" cy="825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4600" b="0" i="0" u="none" strike="noStrike">
                <a:solidFill>
                  <a:srgbClr val="585755"/>
                </a:solidFill>
                <a:ea typeface="Kim jung chul Gothic Regular"/>
              </a:rPr>
              <a:t>이선진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779000" y="5664200"/>
            <a:ext cx="2933700" cy="927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800" b="0" i="0" u="none" strike="noStrike">
                <a:solidFill>
                  <a:srgbClr val="585755"/>
                </a:solidFill>
                <a:latin typeface="Kim jung chul Gothic Bold"/>
              </a:rPr>
              <a:t>Full-Stack</a:t>
            </a:r>
          </a:p>
          <a:p>
            <a:pPr lvl="0" algn="ctr">
              <a:lnSpc>
                <a:spcPct val="99600"/>
              </a:lnSpc>
            </a:pPr>
            <a:r>
              <a:rPr lang="ko-KR" sz="2800" b="0" i="0" u="none" strike="noStrike">
                <a:solidFill>
                  <a:srgbClr val="585755"/>
                </a:solidFill>
                <a:ea typeface="Kim jung chul Gothic Bold"/>
              </a:rPr>
              <a:t>신청자</a:t>
            </a:r>
            <a:r>
              <a:rPr lang="en-US" sz="2800" b="0" i="0" u="none" strike="noStrike">
                <a:solidFill>
                  <a:srgbClr val="585755"/>
                </a:solidFill>
                <a:latin typeface="Kim jung chul Gothic Bold"/>
              </a:rPr>
              <a:t> </a:t>
            </a:r>
            <a:r>
              <a:rPr lang="ko-KR" sz="2800" b="0" i="0" u="none" strike="noStrike">
                <a:solidFill>
                  <a:srgbClr val="585755"/>
                </a:solidFill>
                <a:ea typeface="Kim jung chul Gothic Bold"/>
              </a:rPr>
              <a:t>정보</a:t>
            </a:r>
            <a:r>
              <a:rPr lang="en-US" sz="2800" b="0" i="0" u="none" strike="noStrike">
                <a:solidFill>
                  <a:srgbClr val="585755"/>
                </a:solidFill>
                <a:latin typeface="Kim jung chul Gothic Bold"/>
              </a:rPr>
              <a:t> </a:t>
            </a:r>
            <a:r>
              <a:rPr lang="ko-KR" sz="2800" b="0" i="0" u="none" strike="noStrike">
                <a:solidFill>
                  <a:srgbClr val="585755"/>
                </a:solidFill>
                <a:ea typeface="Kim jung chul Gothic Bold"/>
              </a:rPr>
              <a:t>관리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045700" y="3911600"/>
            <a:ext cx="2349500" cy="825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4600" b="0" i="0" u="none" strike="noStrike">
                <a:solidFill>
                  <a:srgbClr val="585755"/>
                </a:solidFill>
                <a:ea typeface="Kim jung chul Gothic Regular"/>
              </a:rPr>
              <a:t>성유리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648200" y="5715000"/>
            <a:ext cx="3911600" cy="1016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3100" b="0" i="0" u="none" strike="noStrike">
                <a:solidFill>
                  <a:srgbClr val="585755"/>
                </a:solidFill>
                <a:latin typeface="Kim jung chul Gothic Bold"/>
              </a:rPr>
              <a:t>Full-Stack</a:t>
            </a:r>
          </a:p>
          <a:p>
            <a:pPr lvl="0" algn="ctr">
              <a:lnSpc>
                <a:spcPct val="99600"/>
              </a:lnSpc>
            </a:pPr>
            <a:r>
              <a:rPr lang="ko-KR" sz="3100" b="0" i="0" u="none" strike="noStrike">
                <a:solidFill>
                  <a:srgbClr val="585755"/>
                </a:solidFill>
                <a:ea typeface="Kim jung chul Gothic Bold"/>
              </a:rPr>
              <a:t>리콜</a:t>
            </a:r>
            <a:r>
              <a:rPr lang="en-US" sz="3100" b="0" i="0" u="none" strike="noStrike">
                <a:solidFill>
                  <a:srgbClr val="585755"/>
                </a:solidFill>
                <a:latin typeface="Kim jung chul Gothic Bold"/>
              </a:rPr>
              <a:t> </a:t>
            </a:r>
            <a:r>
              <a:rPr lang="ko-KR" sz="3100" b="0" i="0" u="none" strike="noStrike">
                <a:solidFill>
                  <a:srgbClr val="585755"/>
                </a:solidFill>
                <a:ea typeface="Kim jung chul Gothic Bold"/>
              </a:rPr>
              <a:t>신청</a:t>
            </a:r>
            <a:r>
              <a:rPr lang="en-US" sz="3100" b="0" i="0" u="none" strike="noStrike">
                <a:solidFill>
                  <a:srgbClr val="585755"/>
                </a:solidFill>
                <a:latin typeface="Kim jung chul Gothic Bold"/>
              </a:rPr>
              <a:t>, </a:t>
            </a:r>
            <a:r>
              <a:rPr lang="ko-KR" sz="3100" b="0" i="0" u="none" strike="noStrike">
                <a:solidFill>
                  <a:srgbClr val="585755"/>
                </a:solidFill>
                <a:ea typeface="Kim jung chul Gothic Bold"/>
              </a:rPr>
              <a:t>수정</a:t>
            </a:r>
            <a:r>
              <a:rPr lang="en-US" sz="3100" b="0" i="0" u="none" strike="noStrike">
                <a:solidFill>
                  <a:srgbClr val="585755"/>
                </a:solidFill>
                <a:latin typeface="Kim jung chul Gothic Bold"/>
              </a:rPr>
              <a:t>, </a:t>
            </a:r>
            <a:r>
              <a:rPr lang="ko-KR" sz="3100" b="0" i="0" u="none" strike="noStrike">
                <a:solidFill>
                  <a:srgbClr val="585755"/>
                </a:solidFill>
                <a:ea typeface="Kim jung chul Gothic Bold"/>
              </a:rPr>
              <a:t>리스트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384800" y="3911600"/>
            <a:ext cx="2324100" cy="825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4600" b="0" i="0" u="none" strike="noStrike">
                <a:solidFill>
                  <a:srgbClr val="585755"/>
                </a:solidFill>
                <a:ea typeface="Kim jung chul Gothic Regular"/>
              </a:rPr>
              <a:t>김채윤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98500" y="3911600"/>
            <a:ext cx="2806700" cy="825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4600" b="0" i="0" u="none" strike="noStrike">
                <a:solidFill>
                  <a:srgbClr val="585755"/>
                </a:solidFill>
                <a:ea typeface="Kim jung chul Gothic Regular"/>
              </a:rPr>
              <a:t>우주연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44600" y="1447800"/>
            <a:ext cx="2286000" cy="241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1400" b="0" i="0" u="none" strike="noStrike">
                <a:solidFill>
                  <a:srgbClr val="8C887B"/>
                </a:solidFill>
                <a:latin typeface="Kim jung chul Gothic Regular"/>
              </a:rPr>
              <a:t>Action Plan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244600" y="584200"/>
            <a:ext cx="70993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4800" b="0" i="0" u="none" strike="noStrike">
                <a:solidFill>
                  <a:srgbClr val="585755"/>
                </a:solidFill>
                <a:ea typeface="Kim jung chul Gothic Bold"/>
              </a:rPr>
              <a:t>프로젝트</a:t>
            </a:r>
            <a:r>
              <a:rPr lang="en-US" sz="4800" b="0" i="0" u="none" strike="noStrike">
                <a:solidFill>
                  <a:srgbClr val="585755"/>
                </a:solidFill>
                <a:latin typeface="Kim jung chul Gothic Bold"/>
              </a:rPr>
              <a:t> </a:t>
            </a:r>
            <a:r>
              <a:rPr lang="ko-KR" sz="4800" b="0" i="0" u="none" strike="noStrike">
                <a:solidFill>
                  <a:srgbClr val="585755"/>
                </a:solidFill>
                <a:ea typeface="Kim jung chul Gothic Bold"/>
              </a:rPr>
              <a:t>팀</a:t>
            </a:r>
            <a:r>
              <a:rPr lang="en-US" sz="4800" b="0" i="0" u="none" strike="noStrike">
                <a:solidFill>
                  <a:srgbClr val="585755"/>
                </a:solidFill>
                <a:latin typeface="Kim jung chul Gothic Bold"/>
              </a:rPr>
              <a:t> </a:t>
            </a:r>
            <a:r>
              <a:rPr lang="ko-KR" sz="4800" b="0" i="0" u="none" strike="noStrike">
                <a:solidFill>
                  <a:srgbClr val="585755"/>
                </a:solidFill>
                <a:ea typeface="Kim jung chul Gothic Bold"/>
              </a:rPr>
              <a:t>구성</a:t>
            </a:r>
            <a:r>
              <a:rPr lang="en-US" sz="4800" b="0" i="0" u="none" strike="noStrike">
                <a:solidFill>
                  <a:srgbClr val="585755"/>
                </a:solidFill>
                <a:latin typeface="Kim jung chul Gothic Bold"/>
              </a:rPr>
              <a:t> </a:t>
            </a:r>
            <a:r>
              <a:rPr lang="ko-KR" sz="4800" b="0" i="0" u="none" strike="noStrike">
                <a:solidFill>
                  <a:srgbClr val="585755"/>
                </a:solidFill>
                <a:ea typeface="Kim jung chul Gothic Bold"/>
              </a:rPr>
              <a:t>및</a:t>
            </a:r>
            <a:r>
              <a:rPr lang="en-US" sz="4800" b="0" i="0" u="none" strike="noStrike">
                <a:solidFill>
                  <a:srgbClr val="585755"/>
                </a:solidFill>
                <a:latin typeface="Kim jung chul Gothic Bold"/>
              </a:rPr>
              <a:t> </a:t>
            </a:r>
            <a:r>
              <a:rPr lang="ko-KR" sz="4800" b="0" i="0" u="none" strike="noStrike">
                <a:solidFill>
                  <a:srgbClr val="585755"/>
                </a:solidFill>
                <a:ea typeface="Kim jung chul Gothic Bold"/>
              </a:rPr>
              <a:t>역할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90500" y="5575300"/>
            <a:ext cx="3721100" cy="1346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800" b="0" i="0" u="none" strike="noStrike">
                <a:solidFill>
                  <a:srgbClr val="585755"/>
                </a:solidFill>
                <a:latin typeface="Kim jung chul Gothic Bold"/>
              </a:rPr>
              <a:t>Full-Stack</a:t>
            </a:r>
          </a:p>
          <a:p>
            <a:pPr lvl="0" algn="ctr">
              <a:lnSpc>
                <a:spcPct val="99600"/>
              </a:lnSpc>
            </a:pPr>
            <a:r>
              <a:rPr lang="ko-KR" sz="2800" b="0" i="0" u="none" strike="noStrike">
                <a:solidFill>
                  <a:srgbClr val="585755"/>
                </a:solidFill>
                <a:ea typeface="Kim jung chul Gothic Bold"/>
              </a:rPr>
              <a:t>리콜현황</a:t>
            </a:r>
            <a:r>
              <a:rPr lang="en-US" sz="2800" b="0" i="0" u="none" strike="noStrike">
                <a:solidFill>
                  <a:srgbClr val="585755"/>
                </a:solidFill>
                <a:latin typeface="Kim jung chul Gothic Bold"/>
              </a:rPr>
              <a:t>,</a:t>
            </a:r>
            <a:r>
              <a:rPr lang="ko-KR" sz="2800" b="0" i="0" u="none" strike="noStrike">
                <a:solidFill>
                  <a:srgbClr val="585755"/>
                </a:solidFill>
                <a:ea typeface="Kim jung chul Gothic Bold"/>
              </a:rPr>
              <a:t>리콜통계</a:t>
            </a:r>
          </a:p>
          <a:p>
            <a:pPr lvl="0" algn="ctr">
              <a:lnSpc>
                <a:spcPct val="99600"/>
              </a:lnSpc>
            </a:pPr>
            <a:r>
              <a:rPr lang="en-US" sz="2800" b="0" i="0" u="none" strike="noStrike">
                <a:solidFill>
                  <a:srgbClr val="585755"/>
                </a:solidFill>
                <a:latin typeface="Kim jung chul Gothic Bold"/>
              </a:rPr>
              <a:t>main, </a:t>
            </a:r>
            <a:r>
              <a:rPr lang="ko-KR" sz="2800" b="0" i="0" u="none" strike="noStrike">
                <a:solidFill>
                  <a:srgbClr val="585755"/>
                </a:solidFill>
                <a:ea typeface="Kim jung chul Gothic Bold"/>
              </a:rPr>
              <a:t>공지사항</a:t>
            </a:r>
            <a:r>
              <a:rPr lang="en-US" sz="2800" b="0" i="0" u="none" strike="noStrike">
                <a:solidFill>
                  <a:srgbClr val="585755"/>
                </a:solidFill>
                <a:latin typeface="Kim jung chul Gothic Bold"/>
              </a:rPr>
              <a:t>, FAQ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422400" y="4724400"/>
            <a:ext cx="14859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>
                <a:solidFill>
                  <a:srgbClr val="585755"/>
                </a:solidFill>
                <a:latin typeface="Kim jung chul Gothic Regular"/>
              </a:rPr>
              <a:t>(</a:t>
            </a:r>
            <a:r>
              <a:rPr lang="ko-KR" sz="2400" b="0" i="0" u="none" strike="noStrike">
                <a:solidFill>
                  <a:srgbClr val="585755"/>
                </a:solidFill>
                <a:ea typeface="Kim jung chul Gothic Regular"/>
              </a:rPr>
              <a:t>팀장</a:t>
            </a:r>
            <a:r>
              <a:rPr lang="en-US" sz="2400" b="0" i="0" u="none" strike="noStrike">
                <a:solidFill>
                  <a:srgbClr val="585755"/>
                </a:solidFill>
                <a:latin typeface="Kim jung chul Gothic Regular"/>
              </a:rPr>
              <a:t>)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73100" y="3911600"/>
            <a:ext cx="19596100" cy="64008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5041900"/>
            <a:ext cx="14744700" cy="3746500"/>
          </a:xfrm>
          <a:prstGeom prst="rect">
            <a:avLst/>
          </a:prstGeom>
          <a:effectLst>
            <a:outerShdw blurRad="139474" dist="345440" dir="2700000">
              <a:srgbClr val="000000">
                <a:alpha val="50000"/>
              </a:srgbClr>
            </a:outerShdw>
          </a:effectLst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10900" y="5029200"/>
            <a:ext cx="4914900" cy="749300"/>
          </a:xfrm>
          <a:prstGeom prst="rect">
            <a:avLst/>
          </a:prstGeom>
          <a:effectLst>
            <a:outerShdw blurRad="5665" dist="69620" dir="2700000">
              <a:srgbClr val="000000">
                <a:alpha val="50000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925800" y="5029200"/>
            <a:ext cx="4914900" cy="749300"/>
          </a:xfrm>
          <a:prstGeom prst="rect">
            <a:avLst/>
          </a:prstGeom>
          <a:effectLst>
            <a:outerShdw blurRad="5665" dist="69620" dir="2700000">
              <a:srgbClr val="000000">
                <a:alpha val="50000"/>
              </a:srgbClr>
            </a:outerShdw>
          </a:effectLst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5029200"/>
            <a:ext cx="4914900" cy="749300"/>
          </a:xfrm>
          <a:prstGeom prst="rect">
            <a:avLst/>
          </a:prstGeom>
          <a:effectLst>
            <a:outerShdw blurRad="5665" dist="69620" dir="2700000">
              <a:srgbClr val="000000">
                <a:alpha val="50000"/>
              </a:srgbClr>
            </a:outerShdw>
          </a:effectLst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0" y="7264400"/>
            <a:ext cx="14744700" cy="12700"/>
          </a:xfrm>
          <a:prstGeom prst="rect">
            <a:avLst/>
          </a:prstGeom>
          <a:effectLst>
            <a:outerShdw blurRad="2" dist="1326" dir="2700000">
              <a:srgbClr val="000000">
                <a:alpha val="50000"/>
              </a:srgbClr>
            </a:outerShdw>
          </a:effectLst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0" y="6515100"/>
            <a:ext cx="14744700" cy="12700"/>
          </a:xfrm>
          <a:prstGeom prst="rect">
            <a:avLst/>
          </a:prstGeom>
          <a:effectLst>
            <a:outerShdw blurRad="2" dist="1326" dir="2700000">
              <a:srgbClr val="000000">
                <a:alpha val="50000"/>
              </a:srgbClr>
            </a:outerShdw>
          </a:effectLst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6000" y="5778500"/>
            <a:ext cx="14744700" cy="12700"/>
          </a:xfrm>
          <a:prstGeom prst="rect">
            <a:avLst/>
          </a:prstGeom>
          <a:effectLst>
            <a:outerShdw blurRad="2" dist="1326" dir="2700000">
              <a:srgbClr val="000000">
                <a:alpha val="50000"/>
              </a:srgbClr>
            </a:outerShdw>
          </a:effectLst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0" y="8013700"/>
            <a:ext cx="14744700" cy="12700"/>
          </a:xfrm>
          <a:prstGeom prst="rect">
            <a:avLst/>
          </a:prstGeom>
          <a:effectLst>
            <a:outerShdw blurRad="2" dist="1326" dir="2700000">
              <a:srgbClr val="000000">
                <a:alpha val="50000"/>
              </a:srgbClr>
            </a:outerShdw>
          </a:effectLst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5448300" y="6896100"/>
            <a:ext cx="3759200" cy="12700"/>
          </a:xfrm>
          <a:prstGeom prst="rect">
            <a:avLst/>
          </a:prstGeom>
          <a:effectLst>
            <a:outerShdw blurRad="2" dist="1324" dir="18900000">
              <a:srgbClr val="000000">
                <a:alpha val="50000"/>
              </a:srgbClr>
            </a:outerShdw>
          </a:effectLst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6680200" y="6896100"/>
            <a:ext cx="3759200" cy="12700"/>
          </a:xfrm>
          <a:prstGeom prst="rect">
            <a:avLst/>
          </a:prstGeom>
          <a:effectLst>
            <a:outerShdw blurRad="2" dist="1324" dir="18900000">
              <a:srgbClr val="000000">
                <a:alpha val="50000"/>
              </a:srgbClr>
            </a:outerShdw>
          </a:effectLst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7899400" y="6896100"/>
            <a:ext cx="3759200" cy="12700"/>
          </a:xfrm>
          <a:prstGeom prst="rect">
            <a:avLst/>
          </a:prstGeom>
          <a:effectLst>
            <a:outerShdw blurRad="2" dist="1324" dir="18900000">
              <a:srgbClr val="000000">
                <a:alpha val="50000"/>
              </a:srgbClr>
            </a:outerShdw>
          </a:effectLst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5400000">
            <a:off x="9131300" y="6896100"/>
            <a:ext cx="3759200" cy="12700"/>
          </a:xfrm>
          <a:prstGeom prst="rect">
            <a:avLst/>
          </a:prstGeom>
          <a:effectLst>
            <a:outerShdw blurRad="2" dist="1324" dir="18900000">
              <a:srgbClr val="000000">
                <a:alpha val="50000"/>
              </a:srgbClr>
            </a:outerShdw>
          </a:effectLst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10363200" y="6896100"/>
            <a:ext cx="3759200" cy="12700"/>
          </a:xfrm>
          <a:prstGeom prst="rect">
            <a:avLst/>
          </a:prstGeom>
          <a:effectLst>
            <a:outerShdw blurRad="2" dist="1324" dir="18900000">
              <a:srgbClr val="000000">
                <a:alpha val="50000"/>
              </a:srgbClr>
            </a:outerShdw>
          </a:effectLst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11582400" y="6896100"/>
            <a:ext cx="3759200" cy="12700"/>
          </a:xfrm>
          <a:prstGeom prst="rect">
            <a:avLst/>
          </a:prstGeom>
          <a:effectLst>
            <a:outerShdw blurRad="2" dist="1324" dir="18900000">
              <a:srgbClr val="000000">
                <a:alpha val="50000"/>
              </a:srgbClr>
            </a:outerShdw>
          </a:effectLst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12814300" y="6896100"/>
            <a:ext cx="3759200" cy="12700"/>
          </a:xfrm>
          <a:prstGeom prst="rect">
            <a:avLst/>
          </a:prstGeom>
          <a:effectLst>
            <a:outerShdw blurRad="2" dist="1324" dir="18900000">
              <a:srgbClr val="000000">
                <a:alpha val="50000"/>
              </a:srgbClr>
            </a:outerShdw>
          </a:effectLst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5400000">
            <a:off x="14033500" y="6896100"/>
            <a:ext cx="3759200" cy="12700"/>
          </a:xfrm>
          <a:prstGeom prst="rect">
            <a:avLst/>
          </a:prstGeom>
          <a:effectLst>
            <a:outerShdw blurRad="2" dist="1324" dir="18900000">
              <a:srgbClr val="000000">
                <a:alpha val="50000"/>
              </a:srgbClr>
            </a:outerShdw>
          </a:effectLst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15265400" y="6896100"/>
            <a:ext cx="3759200" cy="12700"/>
          </a:xfrm>
          <a:prstGeom prst="rect">
            <a:avLst/>
          </a:prstGeom>
          <a:effectLst>
            <a:outerShdw blurRad="2" dist="1324" dir="18900000">
              <a:srgbClr val="000000">
                <a:alpha val="50000"/>
              </a:srgbClr>
            </a:outerShdw>
          </a:effectLst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16497300" y="6896100"/>
            <a:ext cx="3759200" cy="12700"/>
          </a:xfrm>
          <a:prstGeom prst="rect">
            <a:avLst/>
          </a:prstGeom>
          <a:effectLst>
            <a:outerShdw blurRad="2" dist="1324" dir="18900000">
              <a:srgbClr val="000000">
                <a:alpha val="50000"/>
              </a:srgbClr>
            </a:outerShdw>
          </a:effectLst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17716500" y="6896100"/>
            <a:ext cx="3759200" cy="12700"/>
          </a:xfrm>
          <a:prstGeom prst="rect">
            <a:avLst/>
          </a:prstGeom>
          <a:effectLst>
            <a:outerShdw blurRad="2" dist="1324" dir="18900000">
              <a:srgbClr val="000000">
                <a:alpha val="50000"/>
              </a:srgbClr>
            </a:outerShdw>
          </a:effectLst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474700" y="8216900"/>
            <a:ext cx="3695700" cy="4064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804400" y="7416800"/>
            <a:ext cx="4864100" cy="4064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391400" y="6705600"/>
            <a:ext cx="2438400" cy="4064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096000" y="5943600"/>
            <a:ext cx="3060700" cy="4064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-5400000">
            <a:off x="482600" y="1168400"/>
            <a:ext cx="876300" cy="63500"/>
          </a:xfrm>
          <a:prstGeom prst="rect">
            <a:avLst/>
          </a:prstGeom>
        </p:spPr>
      </p:pic>
      <p:sp>
        <p:nvSpPr>
          <p:cNvPr id="28" name="TextBox 28"/>
          <p:cNvSpPr txBox="1"/>
          <p:nvPr/>
        </p:nvSpPr>
        <p:spPr>
          <a:xfrm>
            <a:off x="3835400" y="8229600"/>
            <a:ext cx="1955800" cy="317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99600"/>
              </a:lnSpc>
            </a:pPr>
            <a:r>
              <a:rPr lang="en-US" sz="1800" b="0" i="0" u="none" strike="noStrike">
                <a:solidFill>
                  <a:srgbClr val="585755"/>
                </a:solidFill>
                <a:latin typeface="Kim jung chul Gothic Bold"/>
              </a:rPr>
              <a:t>FE </a:t>
            </a:r>
            <a:r>
              <a:rPr lang="ko-KR" sz="1800" b="0" i="0" u="none" strike="noStrike">
                <a:solidFill>
                  <a:srgbClr val="585755"/>
                </a:solidFill>
                <a:ea typeface="Kim jung chul Gothic Bold"/>
              </a:rPr>
              <a:t>마무리</a:t>
            </a:r>
            <a:r>
              <a:rPr lang="en-US" sz="1800" b="0" i="0" u="none" strike="noStrike">
                <a:solidFill>
                  <a:srgbClr val="585755"/>
                </a:solidFill>
                <a:latin typeface="Kim jung chul Gothic Bold"/>
              </a:rPr>
              <a:t>, </a:t>
            </a:r>
            <a:r>
              <a:rPr lang="ko-KR" sz="1800" b="0" i="0" u="none" strike="noStrike">
                <a:solidFill>
                  <a:srgbClr val="585755"/>
                </a:solidFill>
                <a:ea typeface="Kim jung chul Gothic Bold"/>
              </a:rPr>
              <a:t>디버깅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3835400" y="7518400"/>
            <a:ext cx="1943100" cy="317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99600"/>
              </a:lnSpc>
            </a:pPr>
            <a:r>
              <a:rPr lang="en-US" sz="1800" b="0" i="0" u="none" strike="noStrike">
                <a:solidFill>
                  <a:srgbClr val="585755"/>
                </a:solidFill>
                <a:latin typeface="Kim jung chul Gothic Bold"/>
              </a:rPr>
              <a:t>BE</a:t>
            </a:r>
            <a:r>
              <a:rPr lang="ko-KR" sz="1800" b="0" i="0" u="none" strike="noStrike">
                <a:solidFill>
                  <a:srgbClr val="585755"/>
                </a:solidFill>
                <a:ea typeface="Kim jung chul Gothic Bold"/>
              </a:rPr>
              <a:t>위주</a:t>
            </a:r>
            <a:r>
              <a:rPr lang="en-US" sz="1800" b="0" i="0" u="none" strike="noStrike">
                <a:solidFill>
                  <a:srgbClr val="585755"/>
                </a:solidFill>
                <a:latin typeface="Kim jung chul Gothic Bold"/>
              </a:rPr>
              <a:t> </a:t>
            </a:r>
            <a:r>
              <a:rPr lang="ko-KR" sz="1800" b="0" i="0" u="none" strike="noStrike">
                <a:solidFill>
                  <a:srgbClr val="585755"/>
                </a:solidFill>
                <a:ea typeface="Kim jung chul Gothic Bold"/>
              </a:rPr>
              <a:t>기능</a:t>
            </a:r>
            <a:r>
              <a:rPr lang="en-US" sz="1800" b="0" i="0" u="none" strike="noStrike">
                <a:solidFill>
                  <a:srgbClr val="585755"/>
                </a:solidFill>
                <a:latin typeface="Kim jung chul Gothic Bold"/>
              </a:rPr>
              <a:t> </a:t>
            </a:r>
            <a:r>
              <a:rPr lang="ko-KR" sz="1800" b="0" i="0" u="none" strike="noStrike">
                <a:solidFill>
                  <a:srgbClr val="585755"/>
                </a:solidFill>
                <a:ea typeface="Kim jung chul Gothic Bold"/>
              </a:rPr>
              <a:t>개발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3098800" y="6807200"/>
            <a:ext cx="2667000" cy="317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99600"/>
              </a:lnSpc>
            </a:pPr>
            <a:r>
              <a:rPr lang="ko-KR" sz="1800" b="0" i="0" u="none" strike="noStrike">
                <a:solidFill>
                  <a:srgbClr val="585755"/>
                </a:solidFill>
                <a:ea typeface="Kim jung chul Gothic Bold"/>
              </a:rPr>
              <a:t>설계</a:t>
            </a:r>
            <a:r>
              <a:rPr lang="en-US" sz="1800" b="0" i="0" u="none" strike="noStrike">
                <a:solidFill>
                  <a:srgbClr val="585755"/>
                </a:solidFill>
                <a:latin typeface="Kim jung chul Gothic Bold"/>
              </a:rPr>
              <a:t> DB </a:t>
            </a:r>
            <a:r>
              <a:rPr lang="ko-KR" sz="1800" b="0" i="0" u="none" strike="noStrike">
                <a:solidFill>
                  <a:srgbClr val="585755"/>
                </a:solidFill>
                <a:ea typeface="Kim jung chul Gothic Bold"/>
              </a:rPr>
              <a:t>모델링</a:t>
            </a:r>
            <a:r>
              <a:rPr lang="en-US" sz="1800" b="0" i="0" u="none" strike="noStrike">
                <a:solidFill>
                  <a:srgbClr val="585755"/>
                </a:solidFill>
                <a:latin typeface="Kim jung chul Gothic Bold"/>
              </a:rPr>
              <a:t>, FE </a:t>
            </a:r>
            <a:r>
              <a:rPr lang="ko-KR" sz="1800" b="0" i="0" u="none" strike="noStrike">
                <a:solidFill>
                  <a:srgbClr val="585755"/>
                </a:solidFill>
                <a:ea typeface="Kim jung chul Gothic Bold"/>
              </a:rPr>
              <a:t>결정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727200" y="6045200"/>
            <a:ext cx="4089400" cy="317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99600"/>
              </a:lnSpc>
            </a:pPr>
            <a:r>
              <a:rPr lang="ko-KR" sz="1800" b="0" i="0" u="none" strike="noStrike">
                <a:solidFill>
                  <a:srgbClr val="585755"/>
                </a:solidFill>
                <a:ea typeface="Kim jung chul Gothic Bold"/>
              </a:rPr>
              <a:t>기능</a:t>
            </a:r>
            <a:r>
              <a:rPr lang="en-US" sz="1800" b="0" i="0" u="none" strike="noStrike">
                <a:solidFill>
                  <a:srgbClr val="585755"/>
                </a:solidFill>
                <a:latin typeface="Kim jung chul Gothic Bold"/>
              </a:rPr>
              <a:t> </a:t>
            </a:r>
            <a:r>
              <a:rPr lang="ko-KR" sz="1800" b="0" i="0" u="none" strike="noStrike">
                <a:solidFill>
                  <a:srgbClr val="585755"/>
                </a:solidFill>
                <a:ea typeface="Kim jung chul Gothic Bold"/>
              </a:rPr>
              <a:t>설계</a:t>
            </a:r>
            <a:r>
              <a:rPr lang="en-US" sz="1800" b="0" i="0" u="none" strike="noStrike">
                <a:solidFill>
                  <a:srgbClr val="585755"/>
                </a:solidFill>
                <a:latin typeface="Kim jung chul Gothic Bold"/>
              </a:rPr>
              <a:t> </a:t>
            </a:r>
            <a:r>
              <a:rPr lang="ko-KR" sz="1800" b="0" i="0" u="none" strike="noStrike">
                <a:solidFill>
                  <a:srgbClr val="585755"/>
                </a:solidFill>
                <a:ea typeface="Kim jung chul Gothic Bold"/>
              </a:rPr>
              <a:t>및</a:t>
            </a:r>
            <a:r>
              <a:rPr lang="en-US" sz="1800" b="0" i="0" u="none" strike="noStrike">
                <a:solidFill>
                  <a:srgbClr val="585755"/>
                </a:solidFill>
                <a:latin typeface="Kim jung chul Gothic Bold"/>
              </a:rPr>
              <a:t> </a:t>
            </a:r>
            <a:r>
              <a:rPr lang="ko-KR" sz="1800" b="0" i="0" u="none" strike="noStrike">
                <a:solidFill>
                  <a:srgbClr val="585755"/>
                </a:solidFill>
                <a:ea typeface="Kim jung chul Gothic Bold"/>
              </a:rPr>
              <a:t>논의</a:t>
            </a:r>
            <a:r>
              <a:rPr lang="en-US" sz="1800" b="0" i="0" u="none" strike="noStrike">
                <a:solidFill>
                  <a:srgbClr val="585755"/>
                </a:solidFill>
                <a:latin typeface="Kim jung chul Gothic Bold"/>
              </a:rPr>
              <a:t> </a:t>
            </a:r>
            <a:r>
              <a:rPr lang="ko-KR" sz="1800" b="0" i="0" u="none" strike="noStrike">
                <a:solidFill>
                  <a:srgbClr val="585755"/>
                </a:solidFill>
                <a:ea typeface="Kim jung chul Gothic Bold"/>
              </a:rPr>
              <a:t>업무</a:t>
            </a:r>
            <a:r>
              <a:rPr lang="en-US" sz="1800" b="0" i="0" u="none" strike="noStrike">
                <a:solidFill>
                  <a:srgbClr val="585755"/>
                </a:solidFill>
                <a:latin typeface="Kim jung chul Gothic Bold"/>
              </a:rPr>
              <a:t> </a:t>
            </a:r>
            <a:r>
              <a:rPr lang="ko-KR" sz="1800" b="0" i="0" u="none" strike="noStrike">
                <a:solidFill>
                  <a:srgbClr val="585755"/>
                </a:solidFill>
                <a:ea typeface="Kim jung chul Gothic Bold"/>
              </a:rPr>
              <a:t>분장</a:t>
            </a:r>
            <a:r>
              <a:rPr lang="en-US" sz="1800" b="0" i="0" u="none" strike="noStrike">
                <a:solidFill>
                  <a:srgbClr val="585755"/>
                </a:solidFill>
                <a:latin typeface="Kim jung chul Gothic Bold"/>
              </a:rPr>
              <a:t>, </a:t>
            </a:r>
            <a:r>
              <a:rPr lang="ko-KR" sz="1800" b="0" i="0" u="none" strike="noStrike">
                <a:solidFill>
                  <a:srgbClr val="585755"/>
                </a:solidFill>
                <a:ea typeface="Kim jung chul Gothic Bold"/>
              </a:rPr>
              <a:t>오픈</a:t>
            </a:r>
            <a:r>
              <a:rPr lang="en-US" sz="1800" b="0" i="0" u="none" strike="noStrike">
                <a:solidFill>
                  <a:srgbClr val="585755"/>
                </a:solidFill>
                <a:latin typeface="Kim jung chul Gothic Bold"/>
              </a:rPr>
              <a:t>api </a:t>
            </a:r>
            <a:r>
              <a:rPr lang="ko-KR" sz="1800" b="0" i="0" u="none" strike="noStrike">
                <a:solidFill>
                  <a:srgbClr val="585755"/>
                </a:solidFill>
                <a:ea typeface="Kim jung chul Gothic Bold"/>
              </a:rPr>
              <a:t>조사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7297400" y="5257800"/>
            <a:ext cx="8509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1600" b="0" i="0" u="none" strike="noStrike">
                <a:solidFill>
                  <a:srgbClr val="585755"/>
                </a:solidFill>
                <a:latin typeface="Kim jung chul Gothic Regular"/>
              </a:rPr>
              <a:t>05-07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6065500" y="5257800"/>
            <a:ext cx="8509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1600" b="0" i="0" u="none" strike="noStrike">
                <a:solidFill>
                  <a:srgbClr val="585755"/>
                </a:solidFill>
                <a:latin typeface="Kim jung chul Gothic Regular"/>
              </a:rPr>
              <a:t>05-06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4846300" y="5257800"/>
            <a:ext cx="8509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1600" b="0" i="0" u="none" strike="noStrike">
                <a:solidFill>
                  <a:srgbClr val="585755"/>
                </a:solidFill>
                <a:latin typeface="Kim jung chul Gothic Regular"/>
              </a:rPr>
              <a:t>05-05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3627100" y="5257800"/>
            <a:ext cx="8509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1600" b="0" i="0" u="none" strike="noStrike">
                <a:solidFill>
                  <a:srgbClr val="585755"/>
                </a:solidFill>
                <a:latin typeface="Kim jung chul Gothic Regular"/>
              </a:rPr>
              <a:t>05-04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2407900" y="5257800"/>
            <a:ext cx="8509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1600" b="0" i="0" u="none" strike="noStrike">
                <a:solidFill>
                  <a:srgbClr val="585755"/>
                </a:solidFill>
                <a:latin typeface="Kim jung chul Gothic Regular"/>
              </a:rPr>
              <a:t>05-03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1188700" y="5257800"/>
            <a:ext cx="8509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1600" b="0" i="0" u="none" strike="noStrike">
                <a:solidFill>
                  <a:srgbClr val="585755"/>
                </a:solidFill>
                <a:latin typeface="Kim jung chul Gothic Regular"/>
              </a:rPr>
              <a:t>05-02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0134600" y="5257800"/>
            <a:ext cx="6223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1600" b="0" i="0" u="none" strike="noStrike">
                <a:solidFill>
                  <a:srgbClr val="585755"/>
                </a:solidFill>
                <a:latin typeface="Kim jung chul Gothic Regular"/>
              </a:rPr>
              <a:t>05-01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8737600" y="5257800"/>
            <a:ext cx="8509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1600" b="0" i="0" u="none" strike="noStrike">
                <a:solidFill>
                  <a:srgbClr val="585755"/>
                </a:solidFill>
                <a:latin typeface="Kim jung chul Gothic Regular"/>
              </a:rPr>
              <a:t>04-30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7518400" y="5257800"/>
            <a:ext cx="8509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1600" b="0" i="0" u="none" strike="noStrike">
                <a:solidFill>
                  <a:srgbClr val="585755"/>
                </a:solidFill>
                <a:latin typeface="Kim jung chul Gothic Regular"/>
              </a:rPr>
              <a:t>04-29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6299200" y="5257800"/>
            <a:ext cx="8509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1600" b="0" i="0" u="none" strike="noStrike">
                <a:solidFill>
                  <a:srgbClr val="585755"/>
                </a:solidFill>
                <a:latin typeface="Kim jung chul Gothic Regular"/>
              </a:rPr>
              <a:t>04-28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5715000" y="4292600"/>
            <a:ext cx="5842000" cy="330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1800" b="0" i="0" u="none" strike="noStrike">
                <a:solidFill>
                  <a:srgbClr val="222222"/>
                </a:solidFill>
                <a:latin typeface="Kim jung chul Gothic Regular"/>
              </a:rPr>
              <a:t>4</a:t>
            </a:r>
            <a:r>
              <a:rPr lang="ko-KR" sz="1800" b="0" i="0" u="none" strike="noStrike">
                <a:solidFill>
                  <a:srgbClr val="222222"/>
                </a:solidFill>
                <a:ea typeface="Kim jung chul Gothic Regular"/>
              </a:rPr>
              <a:t>월</a:t>
            </a:r>
            <a:r>
              <a:rPr lang="en-US" sz="1800" b="0" i="0" u="none" strike="noStrike">
                <a:solidFill>
                  <a:srgbClr val="222222"/>
                </a:solidFill>
                <a:latin typeface="Kim jung chul Gothic Regular"/>
              </a:rPr>
              <a:t> 28</a:t>
            </a:r>
            <a:r>
              <a:rPr lang="ko-KR" sz="1800" b="0" i="0" u="none" strike="noStrike">
                <a:solidFill>
                  <a:srgbClr val="222222"/>
                </a:solidFill>
                <a:ea typeface="Kim jung chul Gothic Regular"/>
              </a:rPr>
              <a:t>일</a:t>
            </a:r>
            <a:r>
              <a:rPr lang="en-US" sz="1800" b="0" i="0" u="none" strike="noStrike">
                <a:solidFill>
                  <a:srgbClr val="222222"/>
                </a:solidFill>
                <a:latin typeface="Kim jung chul Gothic Regular"/>
              </a:rPr>
              <a:t> ~ 5</a:t>
            </a:r>
            <a:r>
              <a:rPr lang="ko-KR" sz="1800" b="0" i="0" u="none" strike="noStrike">
                <a:solidFill>
                  <a:srgbClr val="222222"/>
                </a:solidFill>
                <a:ea typeface="Kim jung chul Gothic Regular"/>
              </a:rPr>
              <a:t>월</a:t>
            </a:r>
            <a:r>
              <a:rPr lang="en-US" sz="1800" b="0" i="0" u="none" strike="noStrike">
                <a:solidFill>
                  <a:srgbClr val="222222"/>
                </a:solidFill>
                <a:latin typeface="Kim jung chul Gothic Regular"/>
              </a:rPr>
              <a:t> 07</a:t>
            </a:r>
            <a:r>
              <a:rPr lang="ko-KR" sz="1800" b="0" i="0" u="none" strike="noStrike">
                <a:solidFill>
                  <a:srgbClr val="222222"/>
                </a:solidFill>
                <a:ea typeface="Kim jung chul Gothic Regular"/>
              </a:rPr>
              <a:t>일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2971800" y="2730500"/>
            <a:ext cx="12344400" cy="495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2800" b="0" i="0" u="none" strike="noStrike">
                <a:solidFill>
                  <a:srgbClr val="222222"/>
                </a:solidFill>
                <a:ea typeface="Kim jung chul Gothic Bold"/>
              </a:rPr>
              <a:t>프로젝트</a:t>
            </a:r>
            <a:r>
              <a:rPr lang="en-US" sz="2800" b="0" i="0" u="none" strike="noStrike">
                <a:solidFill>
                  <a:srgbClr val="222222"/>
                </a:solidFill>
                <a:latin typeface="Kim jung chul Gothic Bold"/>
              </a:rPr>
              <a:t> </a:t>
            </a:r>
            <a:r>
              <a:rPr lang="ko-KR" sz="2800" b="0" i="0" u="none" strike="noStrike">
                <a:solidFill>
                  <a:srgbClr val="222222"/>
                </a:solidFill>
                <a:ea typeface="Kim jung chul Gothic Bold"/>
              </a:rPr>
              <a:t>일정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1193800" y="1447800"/>
            <a:ext cx="2286000" cy="241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1400" b="0" i="0" u="none" strike="noStrike">
                <a:solidFill>
                  <a:srgbClr val="8C887B"/>
                </a:solidFill>
                <a:latin typeface="Kim jung chul Gothic Regular"/>
              </a:rPr>
              <a:t>Project Timeline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1193800" y="584200"/>
            <a:ext cx="41656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4800" b="0" i="0" u="none" strike="noStrike">
                <a:solidFill>
                  <a:srgbClr val="585755"/>
                </a:solidFill>
                <a:ea typeface="Kim jung chul Gothic Bold"/>
              </a:rPr>
              <a:t>세부</a:t>
            </a:r>
            <a:r>
              <a:rPr lang="en-US" sz="4800" b="0" i="0" u="none" strike="noStrike">
                <a:solidFill>
                  <a:srgbClr val="585755"/>
                </a:solidFill>
                <a:latin typeface="Kim jung chul Gothic Bold"/>
              </a:rPr>
              <a:t> </a:t>
            </a:r>
            <a:r>
              <a:rPr lang="ko-KR" sz="4800" b="0" i="0" u="none" strike="noStrike">
                <a:solidFill>
                  <a:srgbClr val="585755"/>
                </a:solidFill>
                <a:ea typeface="Kim jung chul Gothic Bold"/>
              </a:rPr>
              <a:t>일정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8000" y="6159500"/>
            <a:ext cx="6921500" cy="2222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8500" y="6159500"/>
            <a:ext cx="6921500" cy="2222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8000" y="3479800"/>
            <a:ext cx="6921500" cy="2222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8500" y="3479800"/>
            <a:ext cx="6921500" cy="2222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15214600" y="5829300"/>
            <a:ext cx="622300" cy="6858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7797800" y="5829300"/>
            <a:ext cx="622300" cy="685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15201900" y="3175000"/>
            <a:ext cx="622300" cy="6858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7785100" y="3175000"/>
            <a:ext cx="622300" cy="6858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1277600" y="7289800"/>
            <a:ext cx="7226300" cy="965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1800" b="0" i="0" u="none" strike="noStrike">
                <a:solidFill>
                  <a:srgbClr val="222222"/>
                </a:solidFill>
                <a:ea typeface="Kim jung chul Gothic Regular"/>
              </a:rPr>
              <a:t>향후</a:t>
            </a:r>
            <a:r>
              <a:rPr lang="en-US" sz="1800" b="0" i="0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1800" b="0" i="0" u="none" strike="noStrike">
                <a:solidFill>
                  <a:srgbClr val="222222"/>
                </a:solidFill>
                <a:ea typeface="Kim jung chul Gothic Regular"/>
              </a:rPr>
              <a:t>전자제품</a:t>
            </a:r>
            <a:r>
              <a:rPr lang="en-US" sz="1800" b="0" i="0" u="none" strike="noStrike">
                <a:solidFill>
                  <a:srgbClr val="222222"/>
                </a:solidFill>
                <a:latin typeface="Kim jung chul Gothic Regular"/>
              </a:rPr>
              <a:t>, </a:t>
            </a:r>
            <a:r>
              <a:rPr lang="ko-KR" sz="1800" b="0" i="0" u="none" strike="noStrike">
                <a:solidFill>
                  <a:srgbClr val="222222"/>
                </a:solidFill>
                <a:ea typeface="Kim jung chul Gothic Regular"/>
              </a:rPr>
              <a:t>의료기기</a:t>
            </a:r>
            <a:r>
              <a:rPr lang="en-US" sz="1800" b="0" i="0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1800" b="0" i="0" u="none" strike="noStrike">
                <a:solidFill>
                  <a:srgbClr val="222222"/>
                </a:solidFill>
                <a:ea typeface="Kim jung chul Gothic Regular"/>
              </a:rPr>
              <a:t>등</a:t>
            </a:r>
            <a:r>
              <a:rPr lang="en-US" sz="1800" b="0" i="0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1800" b="0" i="0" u="none" strike="noStrike">
                <a:solidFill>
                  <a:srgbClr val="222222"/>
                </a:solidFill>
                <a:ea typeface="Kim jung chul Gothic Regular"/>
              </a:rPr>
              <a:t>다른</a:t>
            </a:r>
            <a:r>
              <a:rPr lang="en-US" sz="1800" b="0" i="0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1800" b="0" i="0" u="none" strike="noStrike">
                <a:solidFill>
                  <a:srgbClr val="222222"/>
                </a:solidFill>
                <a:ea typeface="Kim jung chul Gothic Regular"/>
              </a:rPr>
              <a:t>산업</a:t>
            </a:r>
            <a:r>
              <a:rPr lang="en-US" sz="1800" b="0" i="0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1800" b="0" i="0" u="none" strike="noStrike">
                <a:solidFill>
                  <a:srgbClr val="222222"/>
                </a:solidFill>
                <a:ea typeface="Kim jung chul Gothic Regular"/>
              </a:rPr>
              <a:t>분야의</a:t>
            </a:r>
            <a:r>
              <a:rPr lang="en-US" sz="1800" b="0" i="0" u="none" strike="noStrike">
                <a:solidFill>
                  <a:srgbClr val="222222"/>
                </a:solidFill>
                <a:latin typeface="Kim jung chul Gothic Regular"/>
              </a:rPr>
              <a:t> </a:t>
            </a:r>
          </a:p>
          <a:p>
            <a:pPr lvl="0" algn="l">
              <a:lnSpc>
                <a:spcPct val="116199"/>
              </a:lnSpc>
            </a:pPr>
            <a:r>
              <a:rPr lang="ko-KR" sz="1800" b="0" i="0" u="none" strike="noStrike">
                <a:solidFill>
                  <a:srgbClr val="222222"/>
                </a:solidFill>
                <a:ea typeface="Kim jung chul Gothic Regular"/>
              </a:rPr>
              <a:t>리콜</a:t>
            </a:r>
            <a:r>
              <a:rPr lang="en-US" sz="1800" b="0" i="0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1800" b="0" i="0" u="none" strike="noStrike">
                <a:solidFill>
                  <a:srgbClr val="222222"/>
                </a:solidFill>
                <a:ea typeface="Kim jung chul Gothic Regular"/>
              </a:rPr>
              <a:t>정보</a:t>
            </a:r>
            <a:r>
              <a:rPr lang="en-US" sz="1800" b="0" i="0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1800" b="0" i="0" u="none" strike="noStrike">
                <a:solidFill>
                  <a:srgbClr val="222222"/>
                </a:solidFill>
                <a:ea typeface="Kim jung chul Gothic Regular"/>
              </a:rPr>
              <a:t>플랫폼으로</a:t>
            </a:r>
            <a:r>
              <a:rPr lang="en-US" sz="1800" b="0" i="0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1800" b="0" i="0" u="none" strike="noStrike">
                <a:solidFill>
                  <a:srgbClr val="222222"/>
                </a:solidFill>
                <a:ea typeface="Kim jung chul Gothic Regular"/>
              </a:rPr>
              <a:t>확장</a:t>
            </a:r>
            <a:r>
              <a:rPr lang="en-US" sz="1800" b="0" i="0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1800" b="0" i="0" u="none" strike="noStrike">
                <a:solidFill>
                  <a:srgbClr val="222222"/>
                </a:solidFill>
                <a:ea typeface="Kim jung chul Gothic Regular"/>
              </a:rPr>
              <a:t>가능</a:t>
            </a:r>
          </a:p>
          <a:p>
            <a:pPr lvl="0" algn="l">
              <a:lnSpc>
                <a:spcPct val="116199"/>
              </a:lnSpc>
            </a:pPr>
            <a:r>
              <a:rPr lang="en-US" sz="1800" b="0" i="0" u="none" strike="noStrike">
                <a:solidFill>
                  <a:srgbClr val="222222"/>
                </a:solidFill>
                <a:latin typeface="Kim jung chul Gothic Regular"/>
              </a:rPr>
              <a:t>&lt;</a:t>
            </a:r>
            <a:r>
              <a:rPr lang="ko-KR" sz="1800" b="0" i="0" u="none" strike="noStrike">
                <a:solidFill>
                  <a:srgbClr val="222222"/>
                </a:solidFill>
                <a:ea typeface="Kim jung chul Gothic Regular"/>
              </a:rPr>
              <a:t>모바일</a:t>
            </a:r>
            <a:r>
              <a:rPr lang="en-US" sz="1800" b="0" i="0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1800" b="0" i="0" u="none" strike="noStrike">
                <a:solidFill>
                  <a:srgbClr val="222222"/>
                </a:solidFill>
                <a:ea typeface="Kim jung chul Gothic Regular"/>
              </a:rPr>
              <a:t>앱</a:t>
            </a:r>
            <a:r>
              <a:rPr lang="en-US" sz="1800" b="0" i="0" u="none" strike="noStrike">
                <a:solidFill>
                  <a:srgbClr val="222222"/>
                </a:solidFill>
                <a:latin typeface="Kim jung chul Gothic Regular"/>
              </a:rPr>
              <a:t>, </a:t>
            </a:r>
            <a:r>
              <a:rPr lang="ko-KR" sz="1800" b="0" i="0" u="none" strike="noStrike">
                <a:solidFill>
                  <a:srgbClr val="222222"/>
                </a:solidFill>
                <a:ea typeface="Kim jung chul Gothic Regular"/>
              </a:rPr>
              <a:t>알림</a:t>
            </a:r>
            <a:r>
              <a:rPr lang="en-US" sz="1800" b="0" i="0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1800" b="0" i="0" u="none" strike="noStrike">
                <a:solidFill>
                  <a:srgbClr val="222222"/>
                </a:solidFill>
                <a:ea typeface="Kim jung chul Gothic Regular"/>
              </a:rPr>
              <a:t>기능</a:t>
            </a:r>
            <a:r>
              <a:rPr lang="en-US" sz="1800" b="0" i="0" u="none" strike="noStrike">
                <a:solidFill>
                  <a:srgbClr val="222222"/>
                </a:solidFill>
                <a:latin typeface="Kim jung chul Gothic Regular"/>
              </a:rPr>
              <a:t>&gt;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482600" y="1168400"/>
            <a:ext cx="876300" cy="635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1277600" y="6781800"/>
            <a:ext cx="15494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400" b="0" i="0" u="none" strike="noStrike">
                <a:solidFill>
                  <a:srgbClr val="222222"/>
                </a:solidFill>
                <a:ea typeface="Kim jung chul Gothic Bold"/>
              </a:rPr>
              <a:t>확장성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702800" y="6299200"/>
            <a:ext cx="1130300" cy="1066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6000" b="0" i="0" u="none" strike="noStrike">
                <a:solidFill>
                  <a:srgbClr val="2FA599"/>
                </a:solidFill>
                <a:latin typeface="Kim jung chul Gothic Regular"/>
              </a:rPr>
              <a:t>04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848100" y="7289800"/>
            <a:ext cx="4381500" cy="635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1800" b="0" i="0" u="none" strike="noStrike">
                <a:solidFill>
                  <a:srgbClr val="222222"/>
                </a:solidFill>
                <a:ea typeface="Kim jung chul Gothic Regular"/>
              </a:rPr>
              <a:t>리콜</a:t>
            </a:r>
            <a:r>
              <a:rPr lang="en-US" sz="1800" b="0" i="0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1800" b="0" i="0" u="none" strike="noStrike">
                <a:solidFill>
                  <a:srgbClr val="222222"/>
                </a:solidFill>
                <a:ea typeface="Kim jung chul Gothic Regular"/>
              </a:rPr>
              <a:t>이력</a:t>
            </a:r>
            <a:r>
              <a:rPr lang="en-US" sz="1800" b="0" i="0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1800" b="0" i="0" u="none" strike="noStrike">
                <a:solidFill>
                  <a:srgbClr val="222222"/>
                </a:solidFill>
                <a:ea typeface="Kim jung chul Gothic Regular"/>
              </a:rPr>
              <a:t>공개로</a:t>
            </a:r>
            <a:r>
              <a:rPr lang="en-US" sz="1800" b="0" i="0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1800" b="0" i="0" u="none" strike="noStrike">
                <a:solidFill>
                  <a:srgbClr val="222222"/>
                </a:solidFill>
                <a:ea typeface="Kim jung chul Gothic Regular"/>
              </a:rPr>
              <a:t>인해</a:t>
            </a:r>
            <a:r>
              <a:rPr lang="en-US" sz="1800" b="0" i="0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1800" b="0" i="0" u="none" strike="noStrike">
                <a:solidFill>
                  <a:srgbClr val="222222"/>
                </a:solidFill>
                <a:ea typeface="Kim jung chul Gothic Regular"/>
              </a:rPr>
              <a:t>제조사의</a:t>
            </a:r>
            <a:r>
              <a:rPr lang="en-US" sz="1800" b="0" i="0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1800" b="0" i="0" u="none" strike="noStrike">
                <a:solidFill>
                  <a:srgbClr val="222222"/>
                </a:solidFill>
                <a:ea typeface="Kim jung chul Gothic Regular"/>
              </a:rPr>
              <a:t>책임감</a:t>
            </a:r>
            <a:r>
              <a:rPr lang="en-US" sz="1800" b="0" i="0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1800" b="0" i="0" u="none" strike="noStrike">
                <a:solidFill>
                  <a:srgbClr val="222222"/>
                </a:solidFill>
                <a:ea typeface="Kim jung chul Gothic Regular"/>
              </a:rPr>
              <a:t>증가</a:t>
            </a:r>
            <a:r>
              <a:rPr lang="en-US" sz="1800" b="0" i="0" u="none" strike="noStrike">
                <a:solidFill>
                  <a:srgbClr val="222222"/>
                </a:solidFill>
                <a:latin typeface="Kim jung chul Gothic Regular"/>
              </a:rPr>
              <a:t>, </a:t>
            </a:r>
          </a:p>
          <a:p>
            <a:pPr lvl="0" algn="l">
              <a:lnSpc>
                <a:spcPct val="116199"/>
              </a:lnSpc>
            </a:pPr>
            <a:r>
              <a:rPr lang="ko-KR" sz="1800" b="0" i="0" u="none" strike="noStrike">
                <a:solidFill>
                  <a:srgbClr val="222222"/>
                </a:solidFill>
                <a:ea typeface="Kim jung chul Gothic Regular"/>
              </a:rPr>
              <a:t>리콜</a:t>
            </a:r>
            <a:r>
              <a:rPr lang="en-US" sz="1800" b="0" i="0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1800" b="0" i="0" u="none" strike="noStrike">
                <a:solidFill>
                  <a:srgbClr val="222222"/>
                </a:solidFill>
                <a:ea typeface="Kim jung chul Gothic Regular"/>
              </a:rPr>
              <a:t>은폐</a:t>
            </a:r>
            <a:r>
              <a:rPr lang="en-US" sz="1800" b="0" i="0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1800" b="0" i="0" u="none" strike="noStrike">
                <a:solidFill>
                  <a:srgbClr val="222222"/>
                </a:solidFill>
                <a:ea typeface="Kim jung chul Gothic Regular"/>
              </a:rPr>
              <a:t>등의</a:t>
            </a:r>
            <a:r>
              <a:rPr lang="en-US" sz="1800" b="0" i="0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1800" b="0" i="0" u="none" strike="noStrike">
                <a:solidFill>
                  <a:srgbClr val="222222"/>
                </a:solidFill>
                <a:ea typeface="Kim jung chul Gothic Regular"/>
              </a:rPr>
              <a:t>문제가</a:t>
            </a:r>
            <a:r>
              <a:rPr lang="en-US" sz="1800" b="0" i="0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1800" b="0" i="0" u="none" strike="noStrike">
                <a:solidFill>
                  <a:srgbClr val="222222"/>
                </a:solidFill>
                <a:ea typeface="Kim jung chul Gothic Regular"/>
              </a:rPr>
              <a:t>줄어들</a:t>
            </a:r>
            <a:r>
              <a:rPr lang="en-US" sz="1800" b="0" i="0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1800" b="0" i="0" u="none" strike="noStrike">
                <a:solidFill>
                  <a:srgbClr val="222222"/>
                </a:solidFill>
                <a:ea typeface="Kim jung chul Gothic Regular"/>
              </a:rPr>
              <a:t>수</a:t>
            </a:r>
            <a:r>
              <a:rPr lang="en-US" sz="1800" b="0" i="0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1800" b="0" i="0" u="none" strike="noStrike">
                <a:solidFill>
                  <a:srgbClr val="222222"/>
                </a:solidFill>
                <a:ea typeface="Kim jung chul Gothic Regular"/>
              </a:rPr>
              <a:t>있음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848100" y="6781800"/>
            <a:ext cx="37338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400" b="0" i="0" u="none" strike="noStrike">
                <a:solidFill>
                  <a:srgbClr val="222222"/>
                </a:solidFill>
                <a:ea typeface="Kim jung chul Gothic Bold"/>
              </a:rPr>
              <a:t>자동차</a:t>
            </a:r>
            <a:r>
              <a:rPr lang="en-US" sz="2400" b="0" i="0" u="none" strike="noStrike">
                <a:solidFill>
                  <a:srgbClr val="222222"/>
                </a:solidFill>
                <a:latin typeface="Kim jung chul Gothic Bold"/>
              </a:rPr>
              <a:t> </a:t>
            </a:r>
            <a:r>
              <a:rPr lang="ko-KR" sz="2400" b="0" i="0" u="none" strike="noStrike">
                <a:solidFill>
                  <a:srgbClr val="222222"/>
                </a:solidFill>
                <a:ea typeface="Kim jung chul Gothic Bold"/>
              </a:rPr>
              <a:t>산업의</a:t>
            </a:r>
            <a:r>
              <a:rPr lang="en-US" sz="2400" b="0" i="0" u="none" strike="noStrike">
                <a:solidFill>
                  <a:srgbClr val="222222"/>
                </a:solidFill>
                <a:latin typeface="Kim jung chul Gothic Bold"/>
              </a:rPr>
              <a:t> </a:t>
            </a:r>
            <a:r>
              <a:rPr lang="ko-KR" sz="2400" b="0" i="0" u="none" strike="noStrike">
                <a:solidFill>
                  <a:srgbClr val="222222"/>
                </a:solidFill>
                <a:ea typeface="Kim jung chul Gothic Bold"/>
              </a:rPr>
              <a:t>투명성</a:t>
            </a:r>
            <a:r>
              <a:rPr lang="en-US" sz="2400" b="0" i="0" u="none" strike="noStrike">
                <a:solidFill>
                  <a:srgbClr val="222222"/>
                </a:solidFill>
                <a:latin typeface="Kim jung chul Gothic Bold"/>
              </a:rPr>
              <a:t> </a:t>
            </a:r>
            <a:r>
              <a:rPr lang="ko-KR" sz="2400" b="0" i="0" u="none" strike="noStrike">
                <a:solidFill>
                  <a:srgbClr val="222222"/>
                </a:solidFill>
                <a:ea typeface="Kim jung chul Gothic Bold"/>
              </a:rPr>
              <a:t>강화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273300" y="6299200"/>
            <a:ext cx="1130300" cy="1066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6000" b="0" i="0" u="none" strike="noStrike">
                <a:solidFill>
                  <a:srgbClr val="2FA599"/>
                </a:solidFill>
                <a:latin typeface="Kim jung chul Gothic Regular"/>
              </a:rPr>
              <a:t>03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1277600" y="4597400"/>
            <a:ext cx="4381500" cy="635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1800" b="0" i="0" u="none" strike="noStrike">
                <a:solidFill>
                  <a:srgbClr val="222222"/>
                </a:solidFill>
                <a:ea typeface="Kim jung chul Gothic Regular"/>
              </a:rPr>
              <a:t>일반</a:t>
            </a:r>
            <a:r>
              <a:rPr lang="en-US" sz="1800" b="0" i="0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1800" b="0" i="0" u="none" strike="noStrike">
                <a:solidFill>
                  <a:srgbClr val="222222"/>
                </a:solidFill>
                <a:ea typeface="Kim jung chul Gothic Regular"/>
              </a:rPr>
              <a:t>소비자도</a:t>
            </a:r>
            <a:r>
              <a:rPr lang="en-US" sz="1800" b="0" i="0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1800" b="0" i="0" u="none" strike="noStrike">
                <a:solidFill>
                  <a:srgbClr val="222222"/>
                </a:solidFill>
                <a:ea typeface="Kim jung chul Gothic Regular"/>
              </a:rPr>
              <a:t>검색만으로</a:t>
            </a:r>
            <a:r>
              <a:rPr lang="en-US" sz="1800" b="0" i="0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1800" b="0" i="0" u="none" strike="noStrike">
                <a:solidFill>
                  <a:srgbClr val="222222"/>
                </a:solidFill>
                <a:ea typeface="Kim jung chul Gothic Regular"/>
              </a:rPr>
              <a:t>리콜</a:t>
            </a:r>
            <a:r>
              <a:rPr lang="en-US" sz="1800" b="0" i="0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1800" b="0" i="0" u="none" strike="noStrike">
                <a:solidFill>
                  <a:srgbClr val="222222"/>
                </a:solidFill>
                <a:ea typeface="Kim jung chul Gothic Regular"/>
              </a:rPr>
              <a:t>여부를</a:t>
            </a:r>
            <a:r>
              <a:rPr lang="en-US" sz="1800" b="0" i="0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1800" b="0" i="0" u="none" strike="noStrike">
                <a:solidFill>
                  <a:srgbClr val="222222"/>
                </a:solidFill>
                <a:ea typeface="Kim jung chul Gothic Regular"/>
              </a:rPr>
              <a:t>간편히</a:t>
            </a:r>
            <a:r>
              <a:rPr lang="en-US" sz="1800" b="0" i="0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1800" b="0" i="0" u="none" strike="noStrike">
                <a:solidFill>
                  <a:srgbClr val="222222"/>
                </a:solidFill>
                <a:ea typeface="Kim jung chul Gothic Regular"/>
              </a:rPr>
              <a:t>파악</a:t>
            </a:r>
            <a:r>
              <a:rPr lang="en-US" sz="1800" b="0" i="0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1800" b="0" i="0" u="none" strike="noStrike">
                <a:solidFill>
                  <a:srgbClr val="222222"/>
                </a:solidFill>
                <a:ea typeface="Kim jung chul Gothic Regular"/>
              </a:rPr>
              <a:t>가능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1277600" y="4102100"/>
            <a:ext cx="24257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400" b="0" i="0" u="none" strike="noStrike">
                <a:solidFill>
                  <a:srgbClr val="222222"/>
                </a:solidFill>
                <a:ea typeface="Kim jung chul Gothic Bold"/>
              </a:rPr>
              <a:t>정보</a:t>
            </a:r>
            <a:r>
              <a:rPr lang="en-US" sz="2400" b="0" i="0" u="none" strike="noStrike">
                <a:solidFill>
                  <a:srgbClr val="222222"/>
                </a:solidFill>
                <a:latin typeface="Kim jung chul Gothic Bold"/>
              </a:rPr>
              <a:t> </a:t>
            </a:r>
            <a:r>
              <a:rPr lang="ko-KR" sz="2400" b="0" i="0" u="none" strike="noStrike">
                <a:solidFill>
                  <a:srgbClr val="222222"/>
                </a:solidFill>
                <a:ea typeface="Kim jung chul Gothic Bold"/>
              </a:rPr>
              <a:t>접근성</a:t>
            </a:r>
            <a:r>
              <a:rPr lang="en-US" sz="2400" b="0" i="0" u="none" strike="noStrike">
                <a:solidFill>
                  <a:srgbClr val="222222"/>
                </a:solidFill>
                <a:latin typeface="Kim jung chul Gothic Bold"/>
              </a:rPr>
              <a:t> </a:t>
            </a:r>
            <a:r>
              <a:rPr lang="ko-KR" sz="2400" b="0" i="0" u="none" strike="noStrike">
                <a:solidFill>
                  <a:srgbClr val="222222"/>
                </a:solidFill>
                <a:ea typeface="Kim jung chul Gothic Bold"/>
              </a:rPr>
              <a:t>개선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702800" y="3619500"/>
            <a:ext cx="1130300" cy="1066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6000" b="0" i="0" u="none" strike="noStrike">
                <a:solidFill>
                  <a:srgbClr val="2FA599"/>
                </a:solidFill>
                <a:latin typeface="Kim jung chul Gothic Regular"/>
              </a:rPr>
              <a:t>02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3848100" y="4597400"/>
            <a:ext cx="4445000" cy="635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1800" b="0" i="0" u="none" strike="noStrike">
                <a:solidFill>
                  <a:srgbClr val="222222"/>
                </a:solidFill>
                <a:ea typeface="Kim jung chul Gothic Regular"/>
              </a:rPr>
              <a:t>리콜</a:t>
            </a:r>
            <a:r>
              <a:rPr lang="en-US" sz="1800" b="0" i="0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1800" b="0" i="0" u="none" strike="noStrike">
                <a:solidFill>
                  <a:srgbClr val="222222"/>
                </a:solidFill>
                <a:ea typeface="Kim jung chul Gothic Regular"/>
              </a:rPr>
              <a:t>정보를</a:t>
            </a:r>
            <a:r>
              <a:rPr lang="en-US" sz="1800" b="0" i="0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1800" b="0" i="0" u="none" strike="noStrike">
                <a:solidFill>
                  <a:srgbClr val="222222"/>
                </a:solidFill>
                <a:ea typeface="Kim jung chul Gothic Regular"/>
              </a:rPr>
              <a:t>손쉽게</a:t>
            </a:r>
            <a:r>
              <a:rPr lang="en-US" sz="1800" b="0" i="0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1800" b="0" i="0" u="none" strike="noStrike">
                <a:solidFill>
                  <a:srgbClr val="222222"/>
                </a:solidFill>
                <a:ea typeface="Kim jung chul Gothic Regular"/>
              </a:rPr>
              <a:t>확인함으로써</a:t>
            </a:r>
            <a:r>
              <a:rPr lang="en-US" sz="1800" b="0" i="0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1800" b="0" i="0" u="none" strike="noStrike">
                <a:solidFill>
                  <a:srgbClr val="222222"/>
                </a:solidFill>
                <a:ea typeface="Kim jung chul Gothic Regular"/>
              </a:rPr>
              <a:t>차량</a:t>
            </a:r>
            <a:r>
              <a:rPr lang="en-US" sz="1800" b="0" i="0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1800" b="0" i="0" u="none" strike="noStrike">
                <a:solidFill>
                  <a:srgbClr val="222222"/>
                </a:solidFill>
                <a:ea typeface="Kim jung chul Gothic Regular"/>
              </a:rPr>
              <a:t>결함으로</a:t>
            </a:r>
            <a:r>
              <a:rPr lang="en-US" sz="1800" b="0" i="0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1800" b="0" i="0" u="none" strike="noStrike">
                <a:solidFill>
                  <a:srgbClr val="222222"/>
                </a:solidFill>
                <a:ea typeface="Kim jung chul Gothic Regular"/>
              </a:rPr>
              <a:t>인한</a:t>
            </a:r>
            <a:r>
              <a:rPr lang="en-US" sz="1800" b="0" i="0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1800" b="0" i="0" u="none" strike="noStrike">
                <a:solidFill>
                  <a:srgbClr val="222222"/>
                </a:solidFill>
                <a:ea typeface="Kim jung chul Gothic Regular"/>
              </a:rPr>
              <a:t>사고를</a:t>
            </a:r>
            <a:r>
              <a:rPr lang="en-US" sz="1800" b="0" i="0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1800" b="0" i="0" u="none" strike="noStrike">
                <a:solidFill>
                  <a:srgbClr val="222222"/>
                </a:solidFill>
                <a:ea typeface="Kim jung chul Gothic Regular"/>
              </a:rPr>
              <a:t>예방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3822700" y="4102100"/>
            <a:ext cx="24257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400" b="0" i="0" u="none" strike="noStrike">
                <a:solidFill>
                  <a:srgbClr val="222222"/>
                </a:solidFill>
                <a:ea typeface="Kim jung chul Gothic Bold"/>
              </a:rPr>
              <a:t>소비자</a:t>
            </a:r>
            <a:r>
              <a:rPr lang="en-US" sz="2400" b="0" i="0" u="none" strike="noStrike">
                <a:solidFill>
                  <a:srgbClr val="222222"/>
                </a:solidFill>
                <a:latin typeface="Kim jung chul Gothic Bold"/>
              </a:rPr>
              <a:t> </a:t>
            </a:r>
            <a:r>
              <a:rPr lang="ko-KR" sz="2400" b="0" i="0" u="none" strike="noStrike">
                <a:solidFill>
                  <a:srgbClr val="222222"/>
                </a:solidFill>
                <a:ea typeface="Kim jung chul Gothic Bold"/>
              </a:rPr>
              <a:t>안전</a:t>
            </a:r>
            <a:r>
              <a:rPr lang="en-US" sz="2400" b="0" i="0" u="none" strike="noStrike">
                <a:solidFill>
                  <a:srgbClr val="222222"/>
                </a:solidFill>
                <a:latin typeface="Kim jung chul Gothic Bold"/>
              </a:rPr>
              <a:t> </a:t>
            </a:r>
            <a:r>
              <a:rPr lang="ko-KR" sz="2400" b="0" i="0" u="none" strike="noStrike">
                <a:solidFill>
                  <a:srgbClr val="222222"/>
                </a:solidFill>
                <a:ea typeface="Kim jung chul Gothic Bold"/>
              </a:rPr>
              <a:t>향상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273300" y="3619500"/>
            <a:ext cx="1130300" cy="1066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6000" b="0" i="0" u="none" strike="noStrike">
                <a:solidFill>
                  <a:srgbClr val="2FA599"/>
                </a:solidFill>
                <a:latin typeface="Kim jung chul Gothic Regular"/>
              </a:rPr>
              <a:t>01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193800" y="1447800"/>
            <a:ext cx="2286000" cy="241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1400" b="0" i="0" u="none" strike="noStrike">
                <a:solidFill>
                  <a:srgbClr val="8C887B"/>
                </a:solidFill>
                <a:latin typeface="Kim jung chul Gothic Regular"/>
              </a:rPr>
              <a:t>Expected Effects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193800" y="584200"/>
            <a:ext cx="41656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4800" b="0" i="0" u="none" strike="noStrike">
                <a:solidFill>
                  <a:srgbClr val="585755"/>
                </a:solidFill>
                <a:ea typeface="Kim jung chul Gothic Bold"/>
              </a:rPr>
              <a:t>기대효과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482600" y="1168400"/>
            <a:ext cx="876300" cy="63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3700" y="1638300"/>
            <a:ext cx="14960600" cy="82296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193800" y="584200"/>
            <a:ext cx="41656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4800" b="0" i="0" u="none" strike="noStrike">
                <a:solidFill>
                  <a:srgbClr val="585755"/>
                </a:solidFill>
                <a:ea typeface="Kim jung chul Gothic Bold"/>
              </a:rPr>
              <a:t>테이블</a:t>
            </a:r>
            <a:r>
              <a:rPr lang="en-US" sz="4800" b="0" i="0" u="none" strike="noStrike">
                <a:solidFill>
                  <a:srgbClr val="585755"/>
                </a:solidFill>
                <a:latin typeface="Kim jung chul Gothic Bold"/>
              </a:rPr>
              <a:t> </a:t>
            </a:r>
            <a:r>
              <a:rPr lang="ko-KR" sz="4800" b="0" i="0" u="none" strike="noStrike">
                <a:solidFill>
                  <a:srgbClr val="585755"/>
                </a:solidFill>
                <a:ea typeface="Kim jung chul Gothic Bold"/>
              </a:rPr>
              <a:t>구성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9400" y="3581400"/>
            <a:ext cx="9169400" cy="49149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06700"/>
            <a:ext cx="9169400" cy="6451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482600" y="1168400"/>
            <a:ext cx="876300" cy="635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193800" y="584200"/>
            <a:ext cx="41656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4800" b="0" i="0" u="none" strike="noStrike">
                <a:solidFill>
                  <a:srgbClr val="585755"/>
                </a:solidFill>
                <a:ea typeface="Kim jung chul Gothic Bold"/>
              </a:rPr>
              <a:t>메뉴</a:t>
            </a:r>
            <a:r>
              <a:rPr lang="en-US" sz="4800" b="0" i="0" u="none" strike="noStrike">
                <a:solidFill>
                  <a:srgbClr val="585755"/>
                </a:solidFill>
                <a:latin typeface="Kim jung chul Gothic Bold"/>
              </a:rPr>
              <a:t> </a:t>
            </a:r>
            <a:r>
              <a:rPr lang="ko-KR" sz="4800" b="0" i="0" u="none" strike="noStrike">
                <a:solidFill>
                  <a:srgbClr val="585755"/>
                </a:solidFill>
                <a:ea typeface="Kim jung chul Gothic Bold"/>
              </a:rPr>
              <a:t>구조도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800100"/>
            <a:ext cx="13779500" cy="9093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482600" y="1168400"/>
            <a:ext cx="876300" cy="635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193800" y="584200"/>
            <a:ext cx="41656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4800" b="0" i="0" u="none" strike="noStrike">
                <a:solidFill>
                  <a:srgbClr val="585755"/>
                </a:solidFill>
                <a:ea typeface="Kim jung chul Gothic Bold"/>
              </a:rPr>
              <a:t>마인드맵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Polaris Office Slide</Application>
  <AppVersion>12.000</AppVersion>
  <Characters>0</Characters>
  <CharactersWithSpaces>0</CharactersWithSpaces>
  <DocSecurity>0</DocSecurity>
  <HyperlinksChanged>false</HyperlinksChanged>
  <Lines>0</Lines>
  <LinksUpToDate>false</LinksUpToDate>
  <Pages>27</Pages>
  <Paragraphs>122</Paragraphs>
  <Words>440</Words>
  <TotalTime>0</TotalTime>
  <MMClips>0</MMClips>
  <ScaleCrop>false</ScaleCrop>
  <HeadingPairs>
    <vt:vector size="2" baseType="variant">
      <vt:variant>
        <vt:lpstr>Title</vt:lpstr>
      </vt:variant>
      <vt:variant>
        <vt:i4>1</vt:i4>
      </vt:variant>
    </vt:vector>
  </HeadingPairs>
  <TitlesOfParts>
    <vt:vector size="1" baseType="lpstr">
      <vt:lpstr>Title text</vt:lpstr>
    </vt:vector>
  </TitlesOfParts>
  <SharedDoc>false</SharedDoc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3</cp:revision>
  <cp:lastModifiedBy>tjswls0147</cp:lastModifiedBy>
  <cp:version>10.105.275.55795</cp:version>
  <dcterms:modified xsi:type="dcterms:W3CDTF">2025-05-07T05:57:07Z</dcterms:modified>
</cp:coreProperties>
</file>